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1" r:id="rId1"/>
  </p:sldMasterIdLst>
  <p:sldIdLst>
    <p:sldId id="256" r:id="rId2"/>
    <p:sldId id="257" r:id="rId3"/>
    <p:sldId id="260" r:id="rId4"/>
    <p:sldId id="261" r:id="rId5"/>
    <p:sldId id="262" r:id="rId6"/>
    <p:sldId id="263"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80" r:id="rId20"/>
    <p:sldId id="277" r:id="rId21"/>
    <p:sldId id="2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80994926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68093082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8200152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9535247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348155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2922601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9675896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6766257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87558930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2303204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4CC4C1-AAD8-4BD7-851D-4E8B330A8A0F}" type="datetimeFigureOut">
              <a:rPr lang="en-US" smtClean="0"/>
              <a:t>11/22/2024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24348758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74CC4C1-AAD8-4BD7-851D-4E8B330A8A0F}" type="datetimeFigureOut">
              <a:rPr lang="en-US" smtClean="0"/>
              <a:t>11/22/2024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20979641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4CC4C1-AAD8-4BD7-851D-4E8B330A8A0F}" type="datetimeFigureOut">
              <a:rPr lang="en-US" smtClean="0"/>
              <a:t>11/22/2024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0892321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4CC4C1-AAD8-4BD7-851D-4E8B330A8A0F}" type="datetimeFigureOut">
              <a:rPr lang="en-US" smtClean="0"/>
              <a:t>11/22/2024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1656984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4CC4C1-AAD8-4BD7-851D-4E8B330A8A0F}" type="datetimeFigureOut">
              <a:rPr lang="en-US" smtClean="0"/>
              <a:t>11/22/2024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3055815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
        <p:nvSpPr>
          <p:cNvPr id="5" name="Date Placeholder 4"/>
          <p:cNvSpPr>
            <a:spLocks noGrp="1"/>
          </p:cNvSpPr>
          <p:nvPr>
            <p:ph type="dt" sz="half" idx="10"/>
          </p:nvPr>
        </p:nvSpPr>
        <p:spPr/>
        <p:txBody>
          <a:bodyPr/>
          <a:lstStyle/>
          <a:p>
            <a:fld id="{674CC4C1-AAD8-4BD7-851D-4E8B330A8A0F}" type="datetimeFigureOut">
              <a:rPr lang="en-US" smtClean="0"/>
              <a:t>11/22/2024</a:t>
            </a:fld>
            <a:endParaRPr lang="en-US"/>
          </a:p>
        </p:txBody>
      </p:sp>
    </p:spTree>
    <p:extLst>
      <p:ext uri="{BB962C8B-B14F-4D97-AF65-F5344CB8AC3E}">
        <p14:creationId xmlns:p14="http://schemas.microsoft.com/office/powerpoint/2010/main" val="55222300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74CC4C1-AAD8-4BD7-851D-4E8B330A8A0F}" type="datetimeFigureOut">
              <a:rPr lang="en-US" smtClean="0"/>
              <a:t>11/22/2024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EE383BD-D717-4165-9F4C-143E4E233FF6}" type="slidenum">
              <a:rPr lang="en-US" smtClean="0"/>
              <a:t>‹#›</a:t>
            </a:fld>
            <a:endParaRPr lang="en-US"/>
          </a:p>
        </p:txBody>
      </p:sp>
    </p:spTree>
    <p:extLst>
      <p:ext uri="{BB962C8B-B14F-4D97-AF65-F5344CB8AC3E}">
        <p14:creationId xmlns:p14="http://schemas.microsoft.com/office/powerpoint/2010/main" val="2862768509"/>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 id="2147483854" r:id="rId13"/>
    <p:sldLayoutId id="2147483855" r:id="rId14"/>
    <p:sldLayoutId id="2147483856" r:id="rId15"/>
    <p:sldLayoutId id="2147483857" r:id="rId16"/>
  </p:sldLayoutIdLst>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8702D-8405-4FF4-B318-84563025CCA5}"/>
              </a:ext>
            </a:extLst>
          </p:cNvPr>
          <p:cNvSpPr>
            <a:spLocks noGrp="1"/>
          </p:cNvSpPr>
          <p:nvPr>
            <p:ph type="ctrTitle"/>
          </p:nvPr>
        </p:nvSpPr>
        <p:spPr>
          <a:xfrm>
            <a:off x="592975" y="406400"/>
            <a:ext cx="9144000" cy="3022600"/>
          </a:xfrm>
        </p:spPr>
        <p:txBody>
          <a:bodyPr>
            <a:normAutofit fontScale="90000"/>
          </a:bodyPr>
          <a:lstStyle/>
          <a:p>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br>
              <a:rPr lang="en-US" sz="4400" dirty="0">
                <a:latin typeface="Times New Roman" panose="02020603050405020304" pitchFamily="18" charset="0"/>
                <a:cs typeface="Times New Roman" panose="02020603050405020304" pitchFamily="18" charset="0"/>
              </a:rPr>
            </a:br>
            <a:r>
              <a:rPr lang="en-US" sz="4400" dirty="0">
                <a:latin typeface="Times New Roman" panose="02020603050405020304" pitchFamily="18" charset="0"/>
                <a:cs typeface="Times New Roman" panose="02020603050405020304" pitchFamily="18" charset="0"/>
              </a:rPr>
              <a:t>EMAIL APPLICATION</a:t>
            </a:r>
          </a:p>
        </p:txBody>
      </p:sp>
      <p:sp>
        <p:nvSpPr>
          <p:cNvPr id="3" name="Subtitle 2">
            <a:extLst>
              <a:ext uri="{FF2B5EF4-FFF2-40B4-BE49-F238E27FC236}">
                <a16:creationId xmlns:a16="http://schemas.microsoft.com/office/drawing/2014/main" id="{7ACE7AB9-C02B-458F-9BDE-2419256B73A1}"/>
              </a:ext>
            </a:extLst>
          </p:cNvPr>
          <p:cNvSpPr>
            <a:spLocks noGrp="1"/>
          </p:cNvSpPr>
          <p:nvPr>
            <p:ph type="subTitle" idx="1"/>
          </p:nvPr>
        </p:nvSpPr>
        <p:spPr>
          <a:xfrm>
            <a:off x="0" y="3873038"/>
            <a:ext cx="9144000" cy="2578562"/>
          </a:xfrm>
        </p:spPr>
        <p:txBody>
          <a:bodyPr>
            <a:normAutofit fontScale="70000" lnSpcReduction="20000"/>
          </a:bodyPr>
          <a:lstStyle/>
          <a:p>
            <a:r>
              <a:rPr lang="en-US" dirty="0"/>
              <a:t>                                             </a:t>
            </a:r>
          </a:p>
          <a:p>
            <a:endParaRPr lang="en-US" dirty="0"/>
          </a:p>
          <a:p>
            <a:r>
              <a:rPr lang="en-US" dirty="0"/>
              <a:t>                                                                                                </a:t>
            </a:r>
          </a:p>
          <a:p>
            <a:r>
              <a:rPr lang="en-US" dirty="0"/>
              <a:t>Team Members:</a:t>
            </a:r>
          </a:p>
          <a:p>
            <a:r>
              <a:rPr lang="en-US" dirty="0"/>
              <a:t>S RAMESH KRISHNAN-711222104036</a:t>
            </a:r>
          </a:p>
          <a:p>
            <a:r>
              <a:rPr lang="en-US" dirty="0"/>
              <a:t>P KAVIRAJ-711222104023</a:t>
            </a:r>
          </a:p>
          <a:p>
            <a:r>
              <a:rPr lang="en-US" dirty="0"/>
              <a:t>S DHARANISH-711222104012</a:t>
            </a:r>
          </a:p>
          <a:p>
            <a:r>
              <a:rPr lang="en-US" dirty="0"/>
              <a:t>M NITHISH KUMAR-711222104033</a:t>
            </a:r>
          </a:p>
          <a:p>
            <a:r>
              <a:rPr lang="en-US" dirty="0"/>
              <a:t>                                                                                                     </a:t>
            </a:r>
          </a:p>
        </p:txBody>
      </p:sp>
    </p:spTree>
    <p:extLst>
      <p:ext uri="{BB962C8B-B14F-4D97-AF65-F5344CB8AC3E}">
        <p14:creationId xmlns:p14="http://schemas.microsoft.com/office/powerpoint/2010/main" val="17996643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16A2B3-DC3A-40B8-B9BA-56A7E6A01558}"/>
              </a:ext>
            </a:extLst>
          </p:cNvPr>
          <p:cNvSpPr txBox="1"/>
          <p:nvPr/>
        </p:nvSpPr>
        <p:spPr>
          <a:xfrm>
            <a:off x="615142" y="205740"/>
            <a:ext cx="9144000" cy="6740307"/>
          </a:xfrm>
          <a:prstGeom prst="rect">
            <a:avLst/>
          </a:prstGeom>
          <a:noFill/>
        </p:spPr>
        <p:txBody>
          <a:bodyPr wrap="square">
            <a:spAutoFit/>
          </a:bodyPr>
          <a:lstStyle/>
          <a:p>
            <a:r>
              <a:rPr lang="en-US" dirty="0" err="1"/>
              <a:t>android:layout_weight</a:t>
            </a:r>
            <a:r>
              <a:rPr lang="en-US" dirty="0"/>
              <a:t>="1"</a:t>
            </a:r>
          </a:p>
          <a:p>
            <a:r>
              <a:rPr lang="en-US" dirty="0"/>
              <a:t>        </a:t>
            </a:r>
            <a:r>
              <a:rPr lang="en-US" dirty="0" err="1"/>
              <a:t>app:defaultNavHost</a:t>
            </a:r>
            <a:r>
              <a:rPr lang="en-US" dirty="0"/>
              <a:t>="true"</a:t>
            </a:r>
          </a:p>
          <a:p>
            <a:r>
              <a:rPr lang="en-US" dirty="0"/>
              <a:t>        </a:t>
            </a:r>
            <a:r>
              <a:rPr lang="en-US" dirty="0" err="1"/>
              <a:t>app:navGraph</a:t>
            </a:r>
            <a:r>
              <a:rPr lang="en-US" dirty="0"/>
              <a:t>="@navigation/navigation"/&gt;</a:t>
            </a:r>
          </a:p>
          <a:p>
            <a:endParaRPr lang="en-US" dirty="0"/>
          </a:p>
          <a:p>
            <a:r>
              <a:rPr lang="en-US" dirty="0"/>
              <a:t>    &lt;com.google.android.material.bottomnavigation.BottomNavigationView</a:t>
            </a:r>
          </a:p>
          <a:p>
            <a:r>
              <a:rPr lang="en-US" dirty="0"/>
              <a:t>        </a:t>
            </a:r>
            <a:r>
              <a:rPr lang="en-US" dirty="0" err="1"/>
              <a:t>android:id</a:t>
            </a:r>
            <a:r>
              <a:rPr lang="en-US" dirty="0"/>
              <a:t>="@+id/</a:t>
            </a:r>
            <a:r>
              <a:rPr lang="en-US" dirty="0" err="1"/>
              <a:t>bottom_nav</a:t>
            </a:r>
            <a:r>
              <a:rPr lang="en-US" dirty="0"/>
              <a: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android:visibility</a:t>
            </a:r>
            <a:r>
              <a:rPr lang="en-US" dirty="0"/>
              <a:t>="gone"</a:t>
            </a:r>
          </a:p>
          <a:p>
            <a:r>
              <a:rPr lang="en-US" dirty="0"/>
              <a:t>        </a:t>
            </a:r>
            <a:r>
              <a:rPr lang="en-US" dirty="0" err="1"/>
              <a:t>app:menu</a:t>
            </a:r>
            <a:r>
              <a:rPr lang="en-US" dirty="0"/>
              <a:t>="@menu/main"/&gt;</a:t>
            </a:r>
          </a:p>
          <a:p>
            <a:r>
              <a:rPr lang="en-US" dirty="0"/>
              <a:t>  &lt;/</a:t>
            </a:r>
            <a:r>
              <a:rPr lang="en-US" dirty="0" err="1"/>
              <a:t>LinearLayout</a:t>
            </a:r>
            <a:r>
              <a:rPr lang="en-US" dirty="0"/>
              <a:t>&gt;</a:t>
            </a:r>
          </a:p>
          <a:p>
            <a:r>
              <a:rPr lang="en-US" dirty="0"/>
              <a:t>&lt;/layout&gt;</a:t>
            </a:r>
          </a:p>
          <a:p>
            <a:endParaRPr lang="en-US" dirty="0"/>
          </a:p>
          <a:p>
            <a:r>
              <a:rPr lang="en-US" b="1" dirty="0">
                <a:latin typeface="Times New Roman" panose="02020603050405020304" pitchFamily="18" charset="0"/>
                <a:cs typeface="Times New Roman" panose="02020603050405020304" pitchFamily="18" charset="0"/>
              </a:rPr>
              <a:t>Course_item.xml</a:t>
            </a:r>
          </a:p>
          <a:p>
            <a:endParaRPr lang="en-US" dirty="0"/>
          </a:p>
          <a:p>
            <a:r>
              <a:rPr lang="en-US" dirty="0"/>
              <a:t>&lt;?xml version="1.0" encoding="utf-8"?&gt;</a:t>
            </a:r>
          </a:p>
          <a:p>
            <a:r>
              <a:rPr lang="en-US" dirty="0"/>
              <a:t>&lt;layout</a:t>
            </a:r>
          </a:p>
          <a:p>
            <a:r>
              <a:rPr lang="en-US" dirty="0"/>
              <a:t>    </a:t>
            </a:r>
            <a:r>
              <a:rPr lang="en-US" dirty="0" err="1"/>
              <a:t>xmlns:android</a:t>
            </a:r>
            <a:r>
              <a:rPr lang="en-US" dirty="0"/>
              <a:t>="http://schemas.android.com/</a:t>
            </a:r>
            <a:r>
              <a:rPr lang="en-US" dirty="0" err="1"/>
              <a:t>apk</a:t>
            </a:r>
            <a:r>
              <a:rPr lang="en-US" dirty="0"/>
              <a:t>/res/android"</a:t>
            </a:r>
          </a:p>
          <a:p>
            <a:r>
              <a:rPr lang="en-US" dirty="0"/>
              <a:t>    </a:t>
            </a:r>
            <a:r>
              <a:rPr lang="en-US" dirty="0" err="1"/>
              <a:t>xmlns:app</a:t>
            </a:r>
            <a:r>
              <a:rPr lang="en-US" dirty="0"/>
              <a:t>="http://schemas.android.com/</a:t>
            </a:r>
            <a:r>
              <a:rPr lang="en-US" dirty="0" err="1"/>
              <a:t>apk</a:t>
            </a:r>
            <a:r>
              <a:rPr lang="en-US" dirty="0"/>
              <a:t>/res-auto"</a:t>
            </a:r>
          </a:p>
          <a:p>
            <a:r>
              <a:rPr lang="en-US" dirty="0"/>
              <a:t>    </a:t>
            </a:r>
            <a:r>
              <a:rPr lang="en-US" dirty="0" err="1"/>
              <a:t>xmlns:tools</a:t>
            </a:r>
            <a:r>
              <a:rPr lang="en-US" dirty="0"/>
              <a:t>="http://schemas.android.com/tools"</a:t>
            </a:r>
          </a:p>
          <a:p>
            <a:r>
              <a:rPr lang="en-US" dirty="0"/>
              <a:t>    </a:t>
            </a:r>
            <a:r>
              <a:rPr lang="en-US" dirty="0" err="1"/>
              <a:t>tools:targetApi</a:t>
            </a:r>
            <a:r>
              <a:rPr lang="en-US" dirty="0"/>
              <a:t>="o"</a:t>
            </a:r>
          </a:p>
          <a:p>
            <a:r>
              <a:rPr lang="en-US" dirty="0"/>
              <a:t>    </a:t>
            </a:r>
            <a:r>
              <a:rPr lang="en-US" dirty="0" err="1"/>
              <a:t>tools:ignore</a:t>
            </a:r>
            <a:r>
              <a:rPr lang="en-US" dirty="0"/>
              <a:t>="</a:t>
            </a:r>
            <a:r>
              <a:rPr lang="en-US" dirty="0" err="1"/>
              <a:t>RtlSymmetry</a:t>
            </a:r>
            <a:r>
              <a:rPr lang="en-US" dirty="0"/>
              <a:t>"&gt;</a:t>
            </a:r>
          </a:p>
          <a:p>
            <a:endParaRPr lang="en-US" dirty="0"/>
          </a:p>
          <a:p>
            <a:r>
              <a:rPr lang="en-US" dirty="0"/>
              <a:t>  </a:t>
            </a:r>
          </a:p>
        </p:txBody>
      </p:sp>
    </p:spTree>
    <p:extLst>
      <p:ext uri="{BB962C8B-B14F-4D97-AF65-F5344CB8AC3E}">
        <p14:creationId xmlns:p14="http://schemas.microsoft.com/office/powerpoint/2010/main" val="26447316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889F53-B6A5-4417-AC3E-5E48F3FD5597}"/>
              </a:ext>
            </a:extLst>
          </p:cNvPr>
          <p:cNvSpPr txBox="1"/>
          <p:nvPr/>
        </p:nvSpPr>
        <p:spPr>
          <a:xfrm>
            <a:off x="101600" y="101600"/>
            <a:ext cx="9042400" cy="6740307"/>
          </a:xfrm>
          <a:prstGeom prst="rect">
            <a:avLst/>
          </a:prstGeom>
          <a:noFill/>
        </p:spPr>
        <p:txBody>
          <a:bodyPr wrap="square">
            <a:spAutoFit/>
          </a:bodyPr>
          <a:lstStyle/>
          <a:p>
            <a:r>
              <a:rPr lang="en-US" dirty="0"/>
              <a:t> &lt;data&gt;</a:t>
            </a:r>
          </a:p>
          <a:p>
            <a:r>
              <a:rPr lang="en-US" dirty="0"/>
              <a:t>    &lt;variable</a:t>
            </a:r>
          </a:p>
          <a:p>
            <a:r>
              <a:rPr lang="en-US" dirty="0"/>
              <a:t>        name="course"</a:t>
            </a:r>
          </a:p>
          <a:p>
            <a:r>
              <a:rPr lang="en-US" dirty="0"/>
              <a:t>        type="</a:t>
            </a:r>
            <a:r>
              <a:rPr lang="en-US" dirty="0" err="1"/>
              <a:t>com.materialstudies.owl.model.Course</a:t>
            </a:r>
            <a:r>
              <a:rPr lang="en-US" dirty="0"/>
              <a:t>"/&gt;</a:t>
            </a:r>
          </a:p>
          <a:p>
            <a:r>
              <a:rPr lang="en-US" dirty="0"/>
              <a:t>    &lt;variable</a:t>
            </a:r>
          </a:p>
          <a:p>
            <a:r>
              <a:rPr lang="en-US" dirty="0"/>
              <a:t>        name="</a:t>
            </a:r>
            <a:r>
              <a:rPr lang="en-US" dirty="0" err="1"/>
              <a:t>clickHandler</a:t>
            </a:r>
            <a:r>
              <a:rPr lang="en-US" dirty="0"/>
              <a:t>"</a:t>
            </a:r>
          </a:p>
          <a:p>
            <a:r>
              <a:rPr lang="en-US" dirty="0"/>
              <a:t>        type="</a:t>
            </a:r>
            <a:r>
              <a:rPr lang="en-US" dirty="0" err="1"/>
              <a:t>com.materialstudies.owl.ui.mycourses.CourseViewClick</a:t>
            </a:r>
            <a:r>
              <a:rPr lang="en-US" dirty="0"/>
              <a:t>"/&gt;</a:t>
            </a:r>
          </a:p>
          <a:p>
            <a:r>
              <a:rPr lang="en-US" dirty="0"/>
              <a:t>  &lt;/data&gt;</a:t>
            </a:r>
          </a:p>
          <a:p>
            <a:endParaRPr lang="en-US" dirty="0"/>
          </a:p>
          <a:p>
            <a:r>
              <a:rPr lang="en-US" dirty="0"/>
              <a:t>  &lt;</a:t>
            </a:r>
            <a:r>
              <a:rPr lang="en-US" dirty="0" err="1"/>
              <a:t>androidx.constraintlayout.widget.ConstraintLayout</a:t>
            </a:r>
            <a:endParaRPr lang="en-US" dirty="0"/>
          </a:p>
          <a:p>
            <a:r>
              <a:rPr lang="en-US" dirty="0"/>
              <a:t>      </a:t>
            </a:r>
            <a:r>
              <a:rPr lang="en-US" dirty="0" err="1"/>
              <a:t>android:id</a:t>
            </a:r>
            <a:r>
              <a:rPr lang="en-US" dirty="0"/>
              <a:t>="@+id/</a:t>
            </a:r>
            <a:r>
              <a:rPr lang="en-US" dirty="0" err="1"/>
              <a:t>course_item</a:t>
            </a:r>
            <a:r>
              <a:rPr lang="en-US" dirty="0"/>
              <a: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android:layout_marginStart</a:t>
            </a:r>
            <a:r>
              <a:rPr lang="en-US" dirty="0"/>
              <a:t>="32dp"</a:t>
            </a:r>
          </a:p>
          <a:p>
            <a:r>
              <a:rPr lang="en-US" dirty="0"/>
              <a:t>      </a:t>
            </a:r>
            <a:r>
              <a:rPr lang="en-US" dirty="0" err="1"/>
              <a:t>android:onClick</a:t>
            </a:r>
            <a:r>
              <a:rPr lang="en-US" dirty="0"/>
              <a:t>="@{(v) -&gt; </a:t>
            </a:r>
            <a:r>
              <a:rPr lang="en-US" dirty="0" err="1"/>
              <a:t>clickHandler.onClick</a:t>
            </a:r>
            <a:r>
              <a:rPr lang="en-US" dirty="0"/>
              <a:t>(v, course.id)}"</a:t>
            </a:r>
          </a:p>
          <a:p>
            <a:r>
              <a:rPr lang="en-US" dirty="0"/>
              <a:t>      </a:t>
            </a:r>
            <a:r>
              <a:rPr lang="en-US" dirty="0" err="1"/>
              <a:t>android:transitionName</a:t>
            </a:r>
            <a:r>
              <a:rPr lang="en-US" dirty="0"/>
              <a:t>="@{course.name}"</a:t>
            </a:r>
          </a:p>
          <a:p>
            <a:r>
              <a:rPr lang="en-US" dirty="0"/>
              <a:t>      </a:t>
            </a:r>
            <a:r>
              <a:rPr lang="en-US" dirty="0" err="1"/>
              <a:t>android:theme</a:t>
            </a:r>
            <a:r>
              <a:rPr lang="en-US" dirty="0"/>
              <a:t>="@style/</a:t>
            </a:r>
            <a:r>
              <a:rPr lang="en-US" dirty="0" err="1"/>
              <a:t>ThemeOverlay.Owl.TransitionShapeAppearance.Small</a:t>
            </a:r>
            <a:r>
              <a:rPr lang="en-US" dirty="0"/>
              <a:t>"&gt;</a:t>
            </a:r>
          </a:p>
          <a:p>
            <a:endParaRPr lang="en-US" dirty="0"/>
          </a:p>
          <a:p>
            <a:r>
              <a:rPr lang="en-US" dirty="0"/>
              <a:t>    &lt;View</a:t>
            </a:r>
          </a:p>
          <a:p>
            <a:r>
              <a:rPr lang="en-US" dirty="0"/>
              <a:t>        </a:t>
            </a:r>
            <a:r>
              <a:rPr lang="en-US" dirty="0" err="1"/>
              <a:t>android:id</a:t>
            </a:r>
            <a:r>
              <a:rPr lang="en-US" dirty="0"/>
              <a:t>="@+id/background"</a:t>
            </a:r>
          </a:p>
          <a:p>
            <a:r>
              <a:rPr lang="en-US" dirty="0"/>
              <a:t>        </a:t>
            </a:r>
            <a:r>
              <a:rPr lang="en-US" dirty="0" err="1"/>
              <a:t>android:layout_width</a:t>
            </a:r>
            <a:r>
              <a:rPr lang="en-US" dirty="0"/>
              <a:t>="0dp"</a:t>
            </a:r>
          </a:p>
          <a:p>
            <a:r>
              <a:rPr lang="en-US" dirty="0"/>
              <a:t>        </a:t>
            </a:r>
            <a:r>
              <a:rPr lang="en-US" dirty="0" err="1"/>
              <a:t>android:layout_height</a:t>
            </a:r>
            <a:r>
              <a:rPr lang="en-US" dirty="0"/>
              <a:t>="0dp"</a:t>
            </a:r>
          </a:p>
          <a:p>
            <a:r>
              <a:rPr lang="en-US" dirty="0"/>
              <a:t>        </a:t>
            </a:r>
            <a:r>
              <a:rPr lang="en-US" dirty="0" err="1"/>
              <a:t>app:layout_constraintEnd_toEndOf</a:t>
            </a:r>
            <a:r>
              <a:rPr lang="en-US" dirty="0"/>
              <a:t>="parent"</a:t>
            </a:r>
          </a:p>
          <a:p>
            <a:r>
              <a:rPr lang="en-US" dirty="0"/>
              <a:t>        </a:t>
            </a:r>
          </a:p>
        </p:txBody>
      </p:sp>
    </p:spTree>
    <p:extLst>
      <p:ext uri="{BB962C8B-B14F-4D97-AF65-F5344CB8AC3E}">
        <p14:creationId xmlns:p14="http://schemas.microsoft.com/office/powerpoint/2010/main" val="17682032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853705-5479-4488-9FFE-2470EAF0D7BD}"/>
              </a:ext>
            </a:extLst>
          </p:cNvPr>
          <p:cNvSpPr txBox="1"/>
          <p:nvPr/>
        </p:nvSpPr>
        <p:spPr>
          <a:xfrm>
            <a:off x="0" y="0"/>
            <a:ext cx="9144000" cy="6740307"/>
          </a:xfrm>
          <a:prstGeom prst="rect">
            <a:avLst/>
          </a:prstGeom>
          <a:noFill/>
        </p:spPr>
        <p:txBody>
          <a:bodyPr wrap="square">
            <a:spAutoFit/>
          </a:bodyPr>
          <a:lstStyle/>
          <a:p>
            <a:r>
              <a:rPr lang="en-US" dirty="0" err="1"/>
              <a:t>app:layout_constraintTop_toTopOf</a:t>
            </a:r>
            <a:r>
              <a:rPr lang="en-US" dirty="0"/>
              <a:t>="@id/</a:t>
            </a:r>
            <a:r>
              <a:rPr lang="en-US" dirty="0" err="1"/>
              <a:t>course_name</a:t>
            </a:r>
            <a:r>
              <a:rPr lang="en-US" dirty="0"/>
              <a:t>"</a:t>
            </a:r>
          </a:p>
          <a:p>
            <a:r>
              <a:rPr lang="en-US" dirty="0"/>
              <a:t>        </a:t>
            </a:r>
            <a:r>
              <a:rPr lang="en-US" dirty="0" err="1"/>
              <a:t>app:layout_constraintBottom_toBottomOf</a:t>
            </a:r>
            <a:r>
              <a:rPr lang="en-US" dirty="0"/>
              <a:t>="@id/</a:t>
            </a:r>
            <a:r>
              <a:rPr lang="en-US" dirty="0" err="1"/>
              <a:t>course_steps</a:t>
            </a:r>
            <a:r>
              <a:rPr lang="en-US" dirty="0"/>
              <a:t>"</a:t>
            </a:r>
          </a:p>
          <a:p>
            <a:r>
              <a:rPr lang="en-US" dirty="0"/>
              <a:t>        </a:t>
            </a:r>
            <a:r>
              <a:rPr lang="en-US" dirty="0" err="1"/>
              <a:t>app:layout_constraintStart_toStartOf</a:t>
            </a:r>
            <a:r>
              <a:rPr lang="en-US" dirty="0"/>
              <a:t>="@id/</a:t>
            </a:r>
            <a:r>
              <a:rPr lang="en-US" dirty="0" err="1"/>
              <a:t>course_name</a:t>
            </a:r>
            <a:r>
              <a:rPr lang="en-US" dirty="0"/>
              <a:t>"</a:t>
            </a:r>
          </a:p>
          <a:p>
            <a:r>
              <a:rPr lang="en-US" dirty="0"/>
              <a:t>        </a:t>
            </a:r>
            <a:r>
              <a:rPr lang="en-US" dirty="0" err="1"/>
              <a:t>app:elevationOverlay</a:t>
            </a:r>
            <a:r>
              <a:rPr lang="en-US" dirty="0"/>
              <a:t>="@{@dimen/card_elevation}"/&gt;</a:t>
            </a:r>
          </a:p>
          <a:p>
            <a:endParaRPr lang="en-US" dirty="0"/>
          </a:p>
          <a:p>
            <a:r>
              <a:rPr lang="en-US" dirty="0"/>
              <a:t>    &lt;Space</a:t>
            </a:r>
          </a:p>
          <a:p>
            <a:r>
              <a:rPr lang="en-US" dirty="0"/>
              <a:t>        </a:t>
            </a:r>
            <a:r>
              <a:rPr lang="en-US" dirty="0" err="1"/>
              <a:t>android:id</a:t>
            </a:r>
            <a:r>
              <a:rPr lang="en-US" dirty="0"/>
              <a:t>="@+id/space"</a:t>
            </a:r>
          </a:p>
          <a:p>
            <a:r>
              <a:rPr lang="en-US" dirty="0"/>
              <a:t>        </a:t>
            </a:r>
            <a:r>
              <a:rPr lang="en-US" dirty="0" err="1"/>
              <a:t>android:layout_width</a:t>
            </a:r>
            <a:r>
              <a:rPr lang="en-US" dirty="0"/>
              <a:t>="0dp"</a:t>
            </a:r>
          </a:p>
          <a:p>
            <a:r>
              <a:rPr lang="en-US" dirty="0"/>
              <a:t>        </a:t>
            </a:r>
            <a:r>
              <a:rPr lang="en-US" dirty="0" err="1"/>
              <a:t>android:layout_height</a:t>
            </a:r>
            <a:r>
              <a:rPr lang="en-US" dirty="0"/>
              <a:t>="0dp"</a:t>
            </a:r>
          </a:p>
          <a:p>
            <a:r>
              <a:rPr lang="en-US" dirty="0"/>
              <a:t>        </a:t>
            </a:r>
            <a:r>
              <a:rPr lang="en-US" dirty="0" err="1"/>
              <a:t>app:layout_constraintStart_toStartOf</a:t>
            </a:r>
            <a:r>
              <a:rPr lang="en-US" dirty="0"/>
              <a:t>="parent"</a:t>
            </a:r>
          </a:p>
          <a:p>
            <a:r>
              <a:rPr lang="en-US" dirty="0"/>
              <a:t>        </a:t>
            </a:r>
            <a:r>
              <a:rPr lang="en-US" dirty="0" err="1"/>
              <a:t>app:layout_constraintTop_toTopOf</a:t>
            </a:r>
            <a:r>
              <a:rPr lang="en-US" dirty="0"/>
              <a:t>="parent"</a:t>
            </a:r>
          </a:p>
          <a:p>
            <a:r>
              <a:rPr lang="en-US" dirty="0"/>
              <a:t>        </a:t>
            </a:r>
            <a:r>
              <a:rPr lang="en-US" dirty="0" err="1"/>
              <a:t>app:layout_constraintEnd_toStartOf</a:t>
            </a:r>
            <a:r>
              <a:rPr lang="en-US" dirty="0"/>
              <a:t>="@id/</a:t>
            </a:r>
            <a:r>
              <a:rPr lang="en-US" dirty="0" err="1"/>
              <a:t>course_image</a:t>
            </a:r>
            <a:r>
              <a:rPr lang="en-US" dirty="0"/>
              <a:t>"/&gt;</a:t>
            </a:r>
          </a:p>
          <a:p>
            <a:endParaRPr lang="en-US" dirty="0"/>
          </a:p>
          <a:p>
            <a:r>
              <a:rPr lang="en-US" dirty="0"/>
              <a:t>    &lt;</a:t>
            </a:r>
            <a:r>
              <a:rPr lang="en-US" dirty="0" err="1"/>
              <a:t>ImageView</a:t>
            </a:r>
            <a:endParaRPr lang="en-US" dirty="0"/>
          </a:p>
          <a:p>
            <a:r>
              <a:rPr lang="en-US" dirty="0"/>
              <a:t>        </a:t>
            </a:r>
            <a:r>
              <a:rPr lang="en-US" dirty="0" err="1"/>
              <a:t>android:id</a:t>
            </a:r>
            <a:r>
              <a:rPr lang="en-US" dirty="0"/>
              <a:t>="@+id/</a:t>
            </a:r>
            <a:r>
              <a:rPr lang="en-US" dirty="0" err="1"/>
              <a:t>course_image</a:t>
            </a:r>
            <a:r>
              <a:rPr lang="en-US" dirty="0"/>
              <a:t>"</a:t>
            </a:r>
          </a:p>
          <a:p>
            <a:r>
              <a:rPr lang="en-US" dirty="0"/>
              <a:t>        </a:t>
            </a:r>
            <a:r>
              <a:rPr lang="en-US" dirty="0" err="1"/>
              <a:t>android:layout_width</a:t>
            </a:r>
            <a:r>
              <a:rPr lang="en-US" dirty="0"/>
              <a:t>="0dp"</a:t>
            </a:r>
          </a:p>
          <a:p>
            <a:r>
              <a:rPr lang="en-US" dirty="0"/>
              <a:t>        </a:t>
            </a:r>
            <a:r>
              <a:rPr lang="en-US" dirty="0" err="1"/>
              <a:t>android:layout_height</a:t>
            </a:r>
            <a:r>
              <a:rPr lang="en-US" dirty="0"/>
              <a:t>="0dp"</a:t>
            </a:r>
          </a:p>
          <a:p>
            <a:r>
              <a:rPr lang="en-US" dirty="0"/>
              <a:t>        </a:t>
            </a:r>
            <a:r>
              <a:rPr lang="en-US" dirty="0" err="1"/>
              <a:t>app:layout_constraintStart_toEndOf</a:t>
            </a:r>
            <a:r>
              <a:rPr lang="en-US" dirty="0"/>
              <a:t>="@id/space"</a:t>
            </a:r>
          </a:p>
          <a:p>
            <a:r>
              <a:rPr lang="en-US" dirty="0"/>
              <a:t>        </a:t>
            </a:r>
            <a:r>
              <a:rPr lang="en-US" dirty="0" err="1"/>
              <a:t>app:layout_constraintEnd_toStartOf</a:t>
            </a:r>
            <a:r>
              <a:rPr lang="en-US" dirty="0"/>
              <a:t>="@id/</a:t>
            </a:r>
            <a:r>
              <a:rPr lang="en-US" dirty="0" err="1"/>
              <a:t>course_name</a:t>
            </a:r>
            <a:r>
              <a:rPr lang="en-US" dirty="0"/>
              <a:t>"</a:t>
            </a:r>
          </a:p>
          <a:p>
            <a:r>
              <a:rPr lang="en-US" dirty="0"/>
              <a:t>        </a:t>
            </a:r>
            <a:r>
              <a:rPr lang="en-US" dirty="0" err="1"/>
              <a:t>app:layout_constraintTop_toTopOf</a:t>
            </a:r>
            <a:r>
              <a:rPr lang="en-US" dirty="0"/>
              <a:t>="@id/</a:t>
            </a:r>
            <a:r>
              <a:rPr lang="en-US" dirty="0" err="1"/>
              <a:t>course_name</a:t>
            </a:r>
            <a:r>
              <a:rPr lang="en-US" dirty="0"/>
              <a:t>"</a:t>
            </a:r>
          </a:p>
          <a:p>
            <a:r>
              <a:rPr lang="en-US" dirty="0"/>
              <a:t>        </a:t>
            </a:r>
            <a:r>
              <a:rPr lang="en-US" dirty="0" err="1"/>
              <a:t>app:layout_constraintBottom_toBottomOf</a:t>
            </a:r>
            <a:r>
              <a:rPr lang="en-US" dirty="0"/>
              <a:t>="@id/</a:t>
            </a:r>
            <a:r>
              <a:rPr lang="en-US" dirty="0" err="1"/>
              <a:t>course_steps</a:t>
            </a:r>
            <a:r>
              <a:rPr lang="en-US" dirty="0"/>
              <a:t>"</a:t>
            </a:r>
          </a:p>
          <a:p>
            <a:r>
              <a:rPr lang="en-US" dirty="0"/>
              <a:t>        </a:t>
            </a:r>
            <a:r>
              <a:rPr lang="en-US" dirty="0" err="1"/>
              <a:t>app:layout_constraintDimensionRatio</a:t>
            </a:r>
            <a:r>
              <a:rPr lang="en-US" dirty="0"/>
              <a:t>="1:1"</a:t>
            </a:r>
          </a:p>
          <a:p>
            <a:r>
              <a:rPr lang="en-US" dirty="0"/>
              <a:t>        </a:t>
            </a:r>
            <a:r>
              <a:rPr lang="en-US" dirty="0" err="1"/>
              <a:t>app:srcCompat</a:t>
            </a:r>
            <a:r>
              <a:rPr lang="en-US" dirty="0"/>
              <a:t>="@drawable/</a:t>
            </a:r>
            <a:r>
              <a:rPr lang="en-US" dirty="0" err="1"/>
              <a:t>stroked_course_image_placeholder</a:t>
            </a:r>
            <a:r>
              <a:rPr lang="en-US" dirty="0"/>
              <a:t>"</a:t>
            </a:r>
          </a:p>
          <a:p>
            <a:r>
              <a:rPr lang="en-US" dirty="0"/>
              <a:t>        </a:t>
            </a:r>
          </a:p>
        </p:txBody>
      </p:sp>
    </p:spTree>
    <p:extLst>
      <p:ext uri="{BB962C8B-B14F-4D97-AF65-F5344CB8AC3E}">
        <p14:creationId xmlns:p14="http://schemas.microsoft.com/office/powerpoint/2010/main" val="309110241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8DBD8F-BCAA-4977-89F1-7500EB031790}"/>
              </a:ext>
            </a:extLst>
          </p:cNvPr>
          <p:cNvSpPr txBox="1"/>
          <p:nvPr/>
        </p:nvSpPr>
        <p:spPr>
          <a:xfrm>
            <a:off x="0" y="0"/>
            <a:ext cx="9144000" cy="6740307"/>
          </a:xfrm>
          <a:prstGeom prst="rect">
            <a:avLst/>
          </a:prstGeom>
          <a:noFill/>
        </p:spPr>
        <p:txBody>
          <a:bodyPr wrap="square">
            <a:spAutoFit/>
          </a:bodyPr>
          <a:lstStyle/>
          <a:p>
            <a:r>
              <a:rPr lang="en-US" dirty="0" err="1"/>
              <a:t>android:scaleType</a:t>
            </a:r>
            <a:r>
              <a:rPr lang="en-US" dirty="0"/>
              <a:t>="</a:t>
            </a:r>
            <a:r>
              <a:rPr lang="en-US" dirty="0" err="1"/>
              <a:t>centerCrop</a:t>
            </a:r>
            <a:r>
              <a:rPr lang="en-US" dirty="0"/>
              <a:t>"</a:t>
            </a:r>
          </a:p>
          <a:p>
            <a:r>
              <a:rPr lang="en-US" dirty="0"/>
              <a:t>        </a:t>
            </a:r>
            <a:r>
              <a:rPr lang="en-US" dirty="0" err="1"/>
              <a:t>android:contentDescription</a:t>
            </a:r>
            <a:r>
              <a:rPr lang="en-US" dirty="0"/>
              <a:t>="@{</a:t>
            </a:r>
            <a:r>
              <a:rPr lang="en-US" dirty="0" err="1"/>
              <a:t>course.thumbContentDesc</a:t>
            </a:r>
            <a:r>
              <a:rPr lang="en-US" dirty="0"/>
              <a:t>}"/&gt;</a:t>
            </a:r>
          </a:p>
          <a:p>
            <a:endParaRPr lang="en-US" dirty="0"/>
          </a:p>
          <a:p>
            <a:r>
              <a:rPr lang="en-US" dirty="0"/>
              <a:t>    &lt;</a:t>
            </a:r>
            <a:r>
              <a:rPr lang="en-US" dirty="0" err="1"/>
              <a:t>TextView</a:t>
            </a:r>
            <a:endParaRPr lang="en-US" dirty="0"/>
          </a:p>
          <a:p>
            <a:r>
              <a:rPr lang="en-US" dirty="0"/>
              <a:t>        </a:t>
            </a:r>
            <a:r>
              <a:rPr lang="en-US" dirty="0" err="1"/>
              <a:t>android:id</a:t>
            </a:r>
            <a:r>
              <a:rPr lang="en-US" dirty="0"/>
              <a:t>="@+id/</a:t>
            </a:r>
            <a:r>
              <a:rPr lang="en-US" dirty="0" err="1"/>
              <a:t>course_name</a:t>
            </a:r>
            <a:r>
              <a:rPr lang="en-US" dirty="0"/>
              <a:t>"</a:t>
            </a:r>
          </a:p>
          <a:p>
            <a:r>
              <a:rPr lang="en-US" dirty="0"/>
              <a:t>        </a:t>
            </a:r>
            <a:r>
              <a:rPr lang="en-US" dirty="0" err="1"/>
              <a:t>android:layout_width</a:t>
            </a:r>
            <a:r>
              <a:rPr lang="en-US" dirty="0"/>
              <a:t>="0dp"</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app:layout_constraintStart_toEndOf</a:t>
            </a:r>
            <a:r>
              <a:rPr lang="en-US" dirty="0"/>
              <a:t>="@id/</a:t>
            </a:r>
            <a:r>
              <a:rPr lang="en-US" dirty="0" err="1"/>
              <a:t>course_image</a:t>
            </a:r>
            <a:r>
              <a:rPr lang="en-US" dirty="0"/>
              <a:t>"</a:t>
            </a:r>
          </a:p>
          <a:p>
            <a:r>
              <a:rPr lang="en-US" dirty="0"/>
              <a:t>        </a:t>
            </a:r>
            <a:r>
              <a:rPr lang="en-US" dirty="0" err="1"/>
              <a:t>app:layout_constraintTop_toTopOf</a:t>
            </a:r>
            <a:r>
              <a:rPr lang="en-US" dirty="0"/>
              <a:t>="parent"</a:t>
            </a:r>
          </a:p>
          <a:p>
            <a:r>
              <a:rPr lang="en-US" dirty="0"/>
              <a:t>        </a:t>
            </a:r>
            <a:r>
              <a:rPr lang="en-US" dirty="0" err="1"/>
              <a:t>app:layout_constraintEnd_toEndOf</a:t>
            </a:r>
            <a:r>
              <a:rPr lang="en-US" dirty="0"/>
              <a:t>="parent"</a:t>
            </a:r>
          </a:p>
          <a:p>
            <a:r>
              <a:rPr lang="en-US" dirty="0"/>
              <a:t>        </a:t>
            </a:r>
            <a:r>
              <a:rPr lang="en-US" dirty="0" err="1"/>
              <a:t>app:layout_constraintHorizontal_weight</a:t>
            </a:r>
            <a:r>
              <a:rPr lang="en-US" dirty="0"/>
              <a:t>="1"</a:t>
            </a:r>
          </a:p>
          <a:p>
            <a:r>
              <a:rPr lang="en-US" dirty="0"/>
              <a:t>        </a:t>
            </a:r>
            <a:r>
              <a:rPr lang="en-US" dirty="0" err="1"/>
              <a:t>android:paddingHorizontal</a:t>
            </a:r>
            <a:r>
              <a:rPr lang="en-US" dirty="0"/>
              <a:t>="@</a:t>
            </a:r>
            <a:r>
              <a:rPr lang="en-US" dirty="0" err="1"/>
              <a:t>dimen</a:t>
            </a:r>
            <a:r>
              <a:rPr lang="en-US" dirty="0"/>
              <a:t>/grid_2"</a:t>
            </a:r>
          </a:p>
          <a:p>
            <a:r>
              <a:rPr lang="en-US" dirty="0"/>
              <a:t>        </a:t>
            </a:r>
            <a:r>
              <a:rPr lang="en-US" dirty="0" err="1"/>
              <a:t>android:paddingTop</a:t>
            </a:r>
            <a:r>
              <a:rPr lang="en-US" dirty="0"/>
              <a:t>="@</a:t>
            </a:r>
            <a:r>
              <a:rPr lang="en-US" dirty="0" err="1"/>
              <a:t>dimen</a:t>
            </a:r>
            <a:r>
              <a:rPr lang="en-US" dirty="0"/>
              <a:t>/grid_2"</a:t>
            </a:r>
          </a:p>
          <a:p>
            <a:r>
              <a:rPr lang="en-US" dirty="0"/>
              <a:t>        </a:t>
            </a:r>
            <a:r>
              <a:rPr lang="en-US" dirty="0" err="1"/>
              <a:t>android:lines</a:t>
            </a:r>
            <a:r>
              <a:rPr lang="en-US" dirty="0"/>
              <a:t>="2"</a:t>
            </a:r>
          </a:p>
          <a:p>
            <a:r>
              <a:rPr lang="en-US" dirty="0"/>
              <a:t>        </a:t>
            </a:r>
            <a:r>
              <a:rPr lang="en-US" dirty="0" err="1"/>
              <a:t>android:ellipsize</a:t>
            </a:r>
            <a:r>
              <a:rPr lang="en-US" dirty="0"/>
              <a:t>="end"</a:t>
            </a:r>
          </a:p>
          <a:p>
            <a:r>
              <a:rPr lang="en-US" dirty="0"/>
              <a:t>        </a:t>
            </a:r>
            <a:r>
              <a:rPr lang="en-US" dirty="0" err="1"/>
              <a:t>android:text</a:t>
            </a:r>
            <a:r>
              <a:rPr lang="en-US" dirty="0"/>
              <a:t>="@{course.name}"</a:t>
            </a:r>
          </a:p>
          <a:p>
            <a:r>
              <a:rPr lang="en-US" dirty="0"/>
              <a:t>        </a:t>
            </a:r>
            <a:r>
              <a:rPr lang="en-US" dirty="0" err="1"/>
              <a:t>android:textAppearance</a:t>
            </a:r>
            <a:r>
              <a:rPr lang="en-US" dirty="0"/>
              <a:t>="?</a:t>
            </a:r>
            <a:r>
              <a:rPr lang="en-US" dirty="0" err="1"/>
              <a:t>attr</a:t>
            </a:r>
            <a:r>
              <a:rPr lang="en-US" dirty="0"/>
              <a:t>/textAppearanceSubtitle1"</a:t>
            </a:r>
          </a:p>
          <a:p>
            <a:r>
              <a:rPr lang="en-US" dirty="0"/>
              <a:t>        </a:t>
            </a:r>
            <a:r>
              <a:rPr lang="en-US" dirty="0" err="1"/>
              <a:t>tools:text</a:t>
            </a:r>
            <a:r>
              <a:rPr lang="en-US" dirty="0"/>
              <a:t>="@sample/</a:t>
            </a:r>
            <a:r>
              <a:rPr lang="en-US" dirty="0" err="1"/>
              <a:t>courses.json</a:t>
            </a:r>
            <a:r>
              <a:rPr lang="en-US" dirty="0"/>
              <a:t>/data/name"/&gt;</a:t>
            </a:r>
          </a:p>
          <a:p>
            <a:endParaRPr lang="en-US" dirty="0"/>
          </a:p>
          <a:p>
            <a:r>
              <a:rPr lang="en-US" dirty="0"/>
              <a:t>    &lt;</a:t>
            </a:r>
            <a:r>
              <a:rPr lang="en-US" dirty="0" err="1"/>
              <a:t>ImageView</a:t>
            </a:r>
            <a:endParaRPr lang="en-US" dirty="0"/>
          </a:p>
          <a:p>
            <a:r>
              <a:rPr lang="en-US" dirty="0"/>
              <a:t>        </a:t>
            </a:r>
            <a:r>
              <a:rPr lang="en-US" dirty="0" err="1"/>
              <a:t>android:id</a:t>
            </a:r>
            <a:r>
              <a:rPr lang="en-US" dirty="0"/>
              <a:t>="@+id/</a:t>
            </a:r>
            <a:r>
              <a:rPr lang="en-US" dirty="0" err="1"/>
              <a:t>course_icon</a:t>
            </a:r>
            <a:r>
              <a:rPr lang="en-US" dirty="0"/>
              <a:t>"</a:t>
            </a:r>
          </a:p>
          <a:p>
            <a:r>
              <a:rPr lang="en-US" dirty="0"/>
              <a:t>        </a:t>
            </a:r>
            <a:r>
              <a:rPr lang="en-US" dirty="0" err="1"/>
              <a:t>android:layout_width</a:t>
            </a:r>
            <a:r>
              <a:rPr lang="en-US" dirty="0"/>
              <a:t>="</a:t>
            </a:r>
            <a:r>
              <a:rPr lang="en-US" dirty="0" err="1"/>
              <a:t>wrap_content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p>
        </p:txBody>
      </p:sp>
    </p:spTree>
    <p:extLst>
      <p:ext uri="{BB962C8B-B14F-4D97-AF65-F5344CB8AC3E}">
        <p14:creationId xmlns:p14="http://schemas.microsoft.com/office/powerpoint/2010/main" val="423538563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E4ABDB-8908-4005-8C0C-8328659E2A3B}"/>
              </a:ext>
            </a:extLst>
          </p:cNvPr>
          <p:cNvSpPr txBox="1"/>
          <p:nvPr/>
        </p:nvSpPr>
        <p:spPr>
          <a:xfrm>
            <a:off x="127000" y="0"/>
            <a:ext cx="9017000" cy="6740307"/>
          </a:xfrm>
          <a:prstGeom prst="rect">
            <a:avLst/>
          </a:prstGeom>
          <a:noFill/>
        </p:spPr>
        <p:txBody>
          <a:bodyPr wrap="square">
            <a:spAutoFit/>
          </a:bodyPr>
          <a:lstStyle/>
          <a:p>
            <a:r>
              <a:rPr lang="en-US" dirty="0" err="1"/>
              <a:t>app:layout_constraintStart_toStartOf</a:t>
            </a:r>
            <a:r>
              <a:rPr lang="en-US" dirty="0"/>
              <a:t>="@id/</a:t>
            </a:r>
            <a:r>
              <a:rPr lang="en-US" dirty="0" err="1"/>
              <a:t>course_name</a:t>
            </a:r>
            <a:r>
              <a:rPr lang="en-US" dirty="0"/>
              <a:t>"</a:t>
            </a:r>
          </a:p>
          <a:p>
            <a:r>
              <a:rPr lang="en-US" dirty="0"/>
              <a:t>        </a:t>
            </a:r>
            <a:r>
              <a:rPr lang="en-US" dirty="0" err="1"/>
              <a:t>app:layout_constraintTop_toTopOf</a:t>
            </a:r>
            <a:r>
              <a:rPr lang="en-US" dirty="0"/>
              <a:t>="@id/</a:t>
            </a:r>
            <a:r>
              <a:rPr lang="en-US" dirty="0" err="1"/>
              <a:t>course_steps</a:t>
            </a:r>
            <a:r>
              <a:rPr lang="en-US" dirty="0"/>
              <a:t>"</a:t>
            </a:r>
          </a:p>
          <a:p>
            <a:r>
              <a:rPr lang="en-US" dirty="0"/>
              <a:t>        </a:t>
            </a:r>
            <a:r>
              <a:rPr lang="en-US" dirty="0" err="1"/>
              <a:t>app:layout_constraintBottom_toBottomOf</a:t>
            </a:r>
            <a:r>
              <a:rPr lang="en-US" dirty="0"/>
              <a:t>="@id/</a:t>
            </a:r>
            <a:r>
              <a:rPr lang="en-US" dirty="0" err="1"/>
              <a:t>course_steps</a:t>
            </a:r>
            <a:r>
              <a:rPr lang="en-US" dirty="0"/>
              <a:t>"</a:t>
            </a:r>
          </a:p>
          <a:p>
            <a:r>
              <a:rPr lang="en-US" dirty="0"/>
              <a:t>        </a:t>
            </a:r>
            <a:r>
              <a:rPr lang="en-US" dirty="0" err="1"/>
              <a:t>android:paddingStart</a:t>
            </a:r>
            <a:r>
              <a:rPr lang="en-US" dirty="0"/>
              <a:t>="@</a:t>
            </a:r>
            <a:r>
              <a:rPr lang="en-US" dirty="0" err="1"/>
              <a:t>dimen</a:t>
            </a:r>
            <a:r>
              <a:rPr lang="en-US" dirty="0"/>
              <a:t>/grid_2"</a:t>
            </a:r>
          </a:p>
          <a:p>
            <a:r>
              <a:rPr lang="en-US" dirty="0"/>
              <a:t>        </a:t>
            </a:r>
            <a:r>
              <a:rPr lang="en-US" dirty="0" err="1"/>
              <a:t>app:srcCompat</a:t>
            </a:r>
            <a:r>
              <a:rPr lang="en-US" dirty="0"/>
              <a:t>="@drawable/</a:t>
            </a:r>
            <a:r>
              <a:rPr lang="en-US" dirty="0" err="1"/>
              <a:t>ic_course</a:t>
            </a:r>
            <a:r>
              <a:rPr lang="en-US" dirty="0"/>
              <a:t>"</a:t>
            </a:r>
          </a:p>
          <a:p>
            <a:r>
              <a:rPr lang="en-US" dirty="0"/>
              <a:t>        </a:t>
            </a:r>
            <a:r>
              <a:rPr lang="en-US" dirty="0" err="1"/>
              <a:t>app:tint</a:t>
            </a:r>
            <a:r>
              <a:rPr lang="en-US" dirty="0"/>
              <a:t>="?</a:t>
            </a:r>
            <a:r>
              <a:rPr lang="en-US" dirty="0" err="1"/>
              <a:t>attr</a:t>
            </a:r>
            <a:r>
              <a:rPr lang="en-US" dirty="0"/>
              <a:t>/</a:t>
            </a:r>
            <a:r>
              <a:rPr lang="en-US" dirty="0" err="1"/>
              <a:t>colorPrimary</a:t>
            </a:r>
            <a:r>
              <a:rPr lang="en-US" dirty="0"/>
              <a:t>"</a:t>
            </a:r>
          </a:p>
          <a:p>
            <a:r>
              <a:rPr lang="en-US" dirty="0"/>
              <a:t>        </a:t>
            </a:r>
            <a:r>
              <a:rPr lang="en-US" dirty="0" err="1"/>
              <a:t>android:importantForAccessibility</a:t>
            </a:r>
            <a:r>
              <a:rPr lang="en-US" dirty="0"/>
              <a:t>="no"/&gt;</a:t>
            </a:r>
          </a:p>
          <a:p>
            <a:endParaRPr lang="en-US" dirty="0"/>
          </a:p>
          <a:p>
            <a:r>
              <a:rPr lang="en-US" dirty="0"/>
              <a:t>    &lt;</a:t>
            </a:r>
            <a:r>
              <a:rPr lang="en-US" dirty="0" err="1"/>
              <a:t>TextView</a:t>
            </a:r>
            <a:endParaRPr lang="en-US" dirty="0"/>
          </a:p>
          <a:p>
            <a:r>
              <a:rPr lang="en-US" dirty="0"/>
              <a:t>        </a:t>
            </a:r>
            <a:r>
              <a:rPr lang="en-US" dirty="0" err="1"/>
              <a:t>android:id</a:t>
            </a:r>
            <a:r>
              <a:rPr lang="en-US" dirty="0"/>
              <a:t>="@+id/</a:t>
            </a:r>
            <a:r>
              <a:rPr lang="en-US" dirty="0" err="1"/>
              <a:t>course_steps</a:t>
            </a:r>
            <a:r>
              <a:rPr lang="en-US" dirty="0"/>
              <a:t>"</a:t>
            </a:r>
          </a:p>
          <a:p>
            <a:r>
              <a:rPr lang="en-US" dirty="0"/>
              <a:t>        </a:t>
            </a:r>
            <a:r>
              <a:rPr lang="en-US" dirty="0" err="1"/>
              <a:t>android:layout_width</a:t>
            </a:r>
            <a:r>
              <a:rPr lang="en-US" dirty="0"/>
              <a:t>="0dp"</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app:layout_constraintStart_toEndOf</a:t>
            </a:r>
            <a:r>
              <a:rPr lang="en-US" dirty="0"/>
              <a:t>="@id/</a:t>
            </a:r>
            <a:r>
              <a:rPr lang="en-US" dirty="0" err="1"/>
              <a:t>course_icon</a:t>
            </a:r>
            <a:r>
              <a:rPr lang="en-US" dirty="0"/>
              <a:t>"</a:t>
            </a:r>
          </a:p>
          <a:p>
            <a:r>
              <a:rPr lang="en-US" dirty="0"/>
              <a:t>        </a:t>
            </a:r>
            <a:r>
              <a:rPr lang="en-US" dirty="0" err="1"/>
              <a:t>app:layout_constraintEnd_toStartOf</a:t>
            </a:r>
            <a:r>
              <a:rPr lang="en-US" dirty="0"/>
              <a:t>="@id/</a:t>
            </a:r>
            <a:r>
              <a:rPr lang="en-US" dirty="0" err="1"/>
              <a:t>course_instructor</a:t>
            </a:r>
            <a:r>
              <a:rPr lang="en-US" dirty="0"/>
              <a:t>"</a:t>
            </a:r>
          </a:p>
          <a:p>
            <a:r>
              <a:rPr lang="en-US" dirty="0"/>
              <a:t>        </a:t>
            </a:r>
            <a:r>
              <a:rPr lang="en-US" dirty="0" err="1"/>
              <a:t>app:layout_constraintTop_toBottomOf</a:t>
            </a:r>
            <a:r>
              <a:rPr lang="en-US" dirty="0"/>
              <a:t>="@id/</a:t>
            </a:r>
            <a:r>
              <a:rPr lang="en-US" dirty="0" err="1"/>
              <a:t>course_name</a:t>
            </a:r>
            <a:r>
              <a:rPr lang="en-US" dirty="0"/>
              <a:t>"</a:t>
            </a:r>
          </a:p>
          <a:p>
            <a:r>
              <a:rPr lang="en-US" dirty="0"/>
              <a:t>        </a:t>
            </a:r>
            <a:r>
              <a:rPr lang="en-US" dirty="0" err="1"/>
              <a:t>app:layout_constraintBottom_toBottomOf</a:t>
            </a:r>
            <a:r>
              <a:rPr lang="en-US" dirty="0"/>
              <a:t>="parent"</a:t>
            </a:r>
          </a:p>
          <a:p>
            <a:r>
              <a:rPr lang="en-US" dirty="0"/>
              <a:t>        </a:t>
            </a:r>
            <a:r>
              <a:rPr lang="en-US" dirty="0" err="1"/>
              <a:t>android:paddingStart</a:t>
            </a:r>
            <a:r>
              <a:rPr lang="en-US" dirty="0"/>
              <a:t>="@</a:t>
            </a:r>
            <a:r>
              <a:rPr lang="en-US" dirty="0" err="1"/>
              <a:t>dimen</a:t>
            </a:r>
            <a:r>
              <a:rPr lang="en-US" dirty="0"/>
              <a:t>/grid_1"</a:t>
            </a:r>
          </a:p>
          <a:p>
            <a:r>
              <a:rPr lang="en-US" dirty="0"/>
              <a:t>        </a:t>
            </a:r>
            <a:r>
              <a:rPr lang="en-US" dirty="0" err="1"/>
              <a:t>android:paddingVertical</a:t>
            </a:r>
            <a:r>
              <a:rPr lang="en-US" dirty="0"/>
              <a:t>="@</a:t>
            </a:r>
            <a:r>
              <a:rPr lang="en-US" dirty="0" err="1"/>
              <a:t>dimen</a:t>
            </a:r>
            <a:r>
              <a:rPr lang="en-US" dirty="0"/>
              <a:t>/grid_2"</a:t>
            </a:r>
          </a:p>
          <a:p>
            <a:r>
              <a:rPr lang="en-US" dirty="0"/>
              <a:t>        </a:t>
            </a:r>
            <a:r>
              <a:rPr lang="en-US" dirty="0" err="1"/>
              <a:t>android:textColor</a:t>
            </a:r>
            <a:r>
              <a:rPr lang="en-US" dirty="0"/>
              <a:t>="?</a:t>
            </a:r>
            <a:r>
              <a:rPr lang="en-US" dirty="0" err="1"/>
              <a:t>attr</a:t>
            </a:r>
            <a:r>
              <a:rPr lang="en-US" dirty="0"/>
              <a:t>/</a:t>
            </a:r>
            <a:r>
              <a:rPr lang="en-US" dirty="0" err="1"/>
              <a:t>colorPrimary</a:t>
            </a:r>
            <a:r>
              <a:rPr lang="en-US" dirty="0"/>
              <a:t>"</a:t>
            </a:r>
          </a:p>
          <a:p>
            <a:r>
              <a:rPr lang="en-US" dirty="0"/>
              <a:t>        </a:t>
            </a:r>
            <a:r>
              <a:rPr lang="en-US" dirty="0" err="1"/>
              <a:t>android:textAppearance</a:t>
            </a:r>
            <a:r>
              <a:rPr lang="en-US" dirty="0"/>
              <a:t>="?</a:t>
            </a:r>
            <a:r>
              <a:rPr lang="en-US" dirty="0" err="1"/>
              <a:t>attr</a:t>
            </a:r>
            <a:r>
              <a:rPr lang="en-US" dirty="0"/>
              <a:t>/</a:t>
            </a:r>
            <a:r>
              <a:rPr lang="en-US" dirty="0" err="1"/>
              <a:t>textAppearanceCaption</a:t>
            </a:r>
            <a:r>
              <a:rPr lang="en-US" dirty="0"/>
              <a:t>"</a:t>
            </a:r>
          </a:p>
          <a:p>
            <a:r>
              <a:rPr lang="en-US" dirty="0"/>
              <a:t>        </a:t>
            </a:r>
            <a:r>
              <a:rPr lang="en-US" dirty="0" err="1"/>
              <a:t>android:text</a:t>
            </a:r>
            <a:r>
              <a:rPr lang="en-US" dirty="0"/>
              <a:t>="@{@string/course_steps(course.step, </a:t>
            </a:r>
            <a:r>
              <a:rPr lang="en-US" dirty="0" err="1"/>
              <a:t>course.steps</a:t>
            </a:r>
            <a:r>
              <a:rPr lang="en-US" dirty="0"/>
              <a:t>)}"</a:t>
            </a:r>
          </a:p>
          <a:p>
            <a:r>
              <a:rPr lang="en-US" dirty="0"/>
              <a:t>        </a:t>
            </a:r>
            <a:r>
              <a:rPr lang="en-US" dirty="0" err="1"/>
              <a:t>tools:text</a:t>
            </a:r>
            <a:r>
              <a:rPr lang="en-US" dirty="0"/>
              <a:t>="@sample/</a:t>
            </a:r>
            <a:r>
              <a:rPr lang="en-US" dirty="0" err="1"/>
              <a:t>courses.json</a:t>
            </a:r>
            <a:r>
              <a:rPr lang="en-US" dirty="0"/>
              <a:t>/data/step"/&gt;</a:t>
            </a:r>
          </a:p>
          <a:p>
            <a:endParaRPr lang="en-US" dirty="0"/>
          </a:p>
          <a:p>
            <a:r>
              <a:rPr lang="en-US" dirty="0"/>
              <a:t>    </a:t>
            </a:r>
          </a:p>
        </p:txBody>
      </p:sp>
    </p:spTree>
    <p:extLst>
      <p:ext uri="{BB962C8B-B14F-4D97-AF65-F5344CB8AC3E}">
        <p14:creationId xmlns:p14="http://schemas.microsoft.com/office/powerpoint/2010/main" val="345431895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7861862-CDF0-44F5-943E-050758328DE8}"/>
              </a:ext>
            </a:extLst>
          </p:cNvPr>
          <p:cNvSpPr txBox="1"/>
          <p:nvPr/>
        </p:nvSpPr>
        <p:spPr>
          <a:xfrm>
            <a:off x="0" y="0"/>
            <a:ext cx="9144000" cy="6186309"/>
          </a:xfrm>
          <a:prstGeom prst="rect">
            <a:avLst/>
          </a:prstGeom>
          <a:noFill/>
        </p:spPr>
        <p:txBody>
          <a:bodyPr wrap="square">
            <a:spAutoFit/>
          </a:bodyPr>
          <a:lstStyle/>
          <a:p>
            <a:r>
              <a:rPr lang="en-US" dirty="0"/>
              <a:t> &lt;</a:t>
            </a:r>
            <a:r>
              <a:rPr lang="en-US" dirty="0" err="1"/>
              <a:t>ImageView</a:t>
            </a:r>
            <a:endParaRPr lang="en-US" dirty="0"/>
          </a:p>
          <a:p>
            <a:r>
              <a:rPr lang="en-US" dirty="0"/>
              <a:t>        </a:t>
            </a:r>
            <a:r>
              <a:rPr lang="en-US" dirty="0" err="1"/>
              <a:t>android:id</a:t>
            </a:r>
            <a:r>
              <a:rPr lang="en-US" dirty="0"/>
              <a:t>="@+id/</a:t>
            </a:r>
            <a:r>
              <a:rPr lang="en-US" dirty="0" err="1"/>
              <a:t>course_instructor</a:t>
            </a:r>
            <a:r>
              <a:rPr lang="en-US" dirty="0"/>
              <a:t>"</a:t>
            </a:r>
          </a:p>
          <a:p>
            <a:r>
              <a:rPr lang="en-US" dirty="0"/>
              <a:t>        </a:t>
            </a:r>
            <a:r>
              <a:rPr lang="en-US" dirty="0" err="1"/>
              <a:t>android:layout_width</a:t>
            </a:r>
            <a:r>
              <a:rPr lang="en-US" dirty="0"/>
              <a:t>="28dp"</a:t>
            </a:r>
          </a:p>
          <a:p>
            <a:r>
              <a:rPr lang="en-US" dirty="0"/>
              <a:t>        </a:t>
            </a:r>
            <a:r>
              <a:rPr lang="en-US" dirty="0" err="1"/>
              <a:t>android:layout_height</a:t>
            </a:r>
            <a:r>
              <a:rPr lang="en-US" dirty="0"/>
              <a:t>="28dp"</a:t>
            </a:r>
          </a:p>
          <a:p>
            <a:r>
              <a:rPr lang="en-US" dirty="0"/>
              <a:t>        </a:t>
            </a:r>
            <a:r>
              <a:rPr lang="en-US" dirty="0" err="1"/>
              <a:t>app:layout_constraintEnd_toEndOf</a:t>
            </a:r>
            <a:r>
              <a:rPr lang="en-US" dirty="0"/>
              <a:t>="parent"</a:t>
            </a:r>
          </a:p>
          <a:p>
            <a:r>
              <a:rPr lang="en-US" dirty="0"/>
              <a:t>        </a:t>
            </a:r>
            <a:r>
              <a:rPr lang="en-US" dirty="0" err="1"/>
              <a:t>app:layout_constraintStart_toEndOf</a:t>
            </a:r>
            <a:r>
              <a:rPr lang="en-US" dirty="0"/>
              <a:t>="@id/</a:t>
            </a:r>
            <a:r>
              <a:rPr lang="en-US" dirty="0" err="1"/>
              <a:t>course_steps</a:t>
            </a:r>
            <a:r>
              <a:rPr lang="en-US" dirty="0"/>
              <a:t>"</a:t>
            </a:r>
          </a:p>
          <a:p>
            <a:r>
              <a:rPr lang="en-US" dirty="0"/>
              <a:t>        </a:t>
            </a:r>
            <a:r>
              <a:rPr lang="en-US" dirty="0" err="1"/>
              <a:t>app:layout_constraintTop_toTopOf</a:t>
            </a:r>
            <a:r>
              <a:rPr lang="en-US" dirty="0"/>
              <a:t>="@id/</a:t>
            </a:r>
            <a:r>
              <a:rPr lang="en-US" dirty="0" err="1"/>
              <a:t>course_steps</a:t>
            </a:r>
            <a:r>
              <a:rPr lang="en-US" dirty="0"/>
              <a:t>"</a:t>
            </a:r>
          </a:p>
          <a:p>
            <a:r>
              <a:rPr lang="en-US" dirty="0"/>
              <a:t>        </a:t>
            </a:r>
            <a:r>
              <a:rPr lang="en-US" dirty="0" err="1"/>
              <a:t>app:layout_constraintBottom_toBottomOf</a:t>
            </a:r>
            <a:r>
              <a:rPr lang="en-US" dirty="0"/>
              <a:t>="@id/</a:t>
            </a:r>
            <a:r>
              <a:rPr lang="en-US" dirty="0" err="1"/>
              <a:t>course_steps</a:t>
            </a:r>
            <a:r>
              <a:rPr lang="en-US" dirty="0"/>
              <a:t>"</a:t>
            </a:r>
          </a:p>
          <a:p>
            <a:r>
              <a:rPr lang="en-US" dirty="0"/>
              <a:t>        </a:t>
            </a:r>
            <a:r>
              <a:rPr lang="en-US" dirty="0" err="1"/>
              <a:t>android:layout_marginEnd</a:t>
            </a:r>
            <a:r>
              <a:rPr lang="en-US" dirty="0"/>
              <a:t>="@</a:t>
            </a:r>
            <a:r>
              <a:rPr lang="en-US" dirty="0" err="1"/>
              <a:t>dimen</a:t>
            </a:r>
            <a:r>
              <a:rPr lang="en-US" dirty="0"/>
              <a:t>/grid_2"</a:t>
            </a:r>
          </a:p>
          <a:p>
            <a:r>
              <a:rPr lang="en-US" dirty="0"/>
              <a:t>        </a:t>
            </a:r>
            <a:r>
              <a:rPr lang="en-US" dirty="0" err="1"/>
              <a:t>app:srcUrl</a:t>
            </a:r>
            <a:r>
              <a:rPr lang="en-US" dirty="0"/>
              <a:t>="@{</a:t>
            </a:r>
            <a:r>
              <a:rPr lang="en-US" dirty="0" err="1"/>
              <a:t>course.instructor</a:t>
            </a:r>
            <a:r>
              <a:rPr lang="en-US" dirty="0"/>
              <a:t>}"</a:t>
            </a:r>
          </a:p>
          <a:p>
            <a:r>
              <a:rPr lang="en-US" dirty="0"/>
              <a:t>        </a:t>
            </a:r>
            <a:r>
              <a:rPr lang="en-US" dirty="0" err="1"/>
              <a:t>app:placeholder</a:t>
            </a:r>
            <a:r>
              <a:rPr lang="en-US" dirty="0"/>
              <a:t>="@{@drawable/ic_avatar_placeholder}"</a:t>
            </a:r>
          </a:p>
          <a:p>
            <a:r>
              <a:rPr lang="en-US" dirty="0"/>
              <a:t>        </a:t>
            </a:r>
            <a:r>
              <a:rPr lang="en-US" dirty="0" err="1"/>
              <a:t>app:circleCrop</a:t>
            </a:r>
            <a:r>
              <a:rPr lang="en-US" dirty="0"/>
              <a:t>="@{true}"</a:t>
            </a:r>
          </a:p>
          <a:p>
            <a:r>
              <a:rPr lang="en-US" dirty="0"/>
              <a:t>        </a:t>
            </a:r>
            <a:r>
              <a:rPr lang="en-US" dirty="0" err="1"/>
              <a:t>android:importantForAccessibility</a:t>
            </a:r>
            <a:r>
              <a:rPr lang="en-US" dirty="0"/>
              <a:t>="no"/&gt;</a:t>
            </a:r>
          </a:p>
          <a:p>
            <a:endParaRPr lang="en-US" dirty="0"/>
          </a:p>
          <a:p>
            <a:r>
              <a:rPr lang="en-US" dirty="0"/>
              <a:t>    &lt;View</a:t>
            </a:r>
          </a:p>
          <a:p>
            <a:r>
              <a:rPr lang="en-US" dirty="0"/>
              <a:t>        </a:t>
            </a:r>
            <a:r>
              <a:rPr lang="en-US" dirty="0" err="1"/>
              <a:t>android:id</a:t>
            </a:r>
            <a:r>
              <a:rPr lang="en-US" dirty="0"/>
              <a:t>="@+id/highlight"</a:t>
            </a:r>
          </a:p>
          <a:p>
            <a:r>
              <a:rPr lang="en-US" dirty="0"/>
              <a:t>        </a:t>
            </a:r>
            <a:r>
              <a:rPr lang="en-US" dirty="0" err="1"/>
              <a:t>android:layout_width</a:t>
            </a:r>
            <a:r>
              <a:rPr lang="en-US" dirty="0"/>
              <a:t>="0dp"</a:t>
            </a:r>
          </a:p>
          <a:p>
            <a:r>
              <a:rPr lang="en-US" dirty="0"/>
              <a:t>        </a:t>
            </a:r>
            <a:r>
              <a:rPr lang="en-US" dirty="0" err="1"/>
              <a:t>android:layout_height</a:t>
            </a:r>
            <a:r>
              <a:rPr lang="en-US" dirty="0"/>
              <a:t>="0dp"</a:t>
            </a:r>
          </a:p>
          <a:p>
            <a:r>
              <a:rPr lang="en-US" dirty="0"/>
              <a:t>        </a:t>
            </a:r>
            <a:r>
              <a:rPr lang="en-US" dirty="0" err="1"/>
              <a:t>app:layout_constraintStart_toStartOf</a:t>
            </a:r>
            <a:r>
              <a:rPr lang="en-US" dirty="0"/>
              <a:t>="@id/</a:t>
            </a:r>
            <a:r>
              <a:rPr lang="en-US" dirty="0" err="1"/>
              <a:t>course_image</a:t>
            </a:r>
            <a:r>
              <a:rPr lang="en-US" dirty="0"/>
              <a:t>"</a:t>
            </a:r>
          </a:p>
          <a:p>
            <a:r>
              <a:rPr lang="en-US" dirty="0"/>
              <a:t>        </a:t>
            </a:r>
            <a:r>
              <a:rPr lang="en-US" dirty="0" err="1"/>
              <a:t>app:layout_constraintTop_toTopOf</a:t>
            </a:r>
            <a:r>
              <a:rPr lang="en-US" dirty="0"/>
              <a:t>="parent"</a:t>
            </a:r>
          </a:p>
          <a:p>
            <a:r>
              <a:rPr lang="en-US" dirty="0"/>
              <a:t>"</a:t>
            </a:r>
          </a:p>
          <a:p>
            <a:endParaRPr lang="en-US" dirty="0"/>
          </a:p>
        </p:txBody>
      </p:sp>
    </p:spTree>
    <p:extLst>
      <p:ext uri="{BB962C8B-B14F-4D97-AF65-F5344CB8AC3E}">
        <p14:creationId xmlns:p14="http://schemas.microsoft.com/office/powerpoint/2010/main" val="388494262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83E7C6-874C-49B9-B6F6-A9E730F39959}"/>
              </a:ext>
            </a:extLst>
          </p:cNvPr>
          <p:cNvSpPr txBox="1"/>
          <p:nvPr/>
        </p:nvSpPr>
        <p:spPr>
          <a:xfrm>
            <a:off x="274320" y="598516"/>
            <a:ext cx="9144000" cy="5355312"/>
          </a:xfrm>
          <a:prstGeom prst="rect">
            <a:avLst/>
          </a:prstGeom>
          <a:noFill/>
        </p:spPr>
        <p:txBody>
          <a:bodyPr wrap="square">
            <a:spAutoFit/>
          </a:bodyPr>
          <a:lstStyle/>
          <a:p>
            <a:r>
              <a:rPr lang="en-US" dirty="0"/>
              <a:t> </a:t>
            </a:r>
            <a:r>
              <a:rPr lang="en-US" dirty="0" err="1"/>
              <a:t>app:layout_constraintEnd_toEndOf</a:t>
            </a:r>
            <a:r>
              <a:rPr lang="en-US" dirty="0"/>
              <a:t>="parent"</a:t>
            </a:r>
          </a:p>
          <a:p>
            <a:r>
              <a:rPr lang="en-US" dirty="0"/>
              <a:t>        </a:t>
            </a:r>
            <a:r>
              <a:rPr lang="en-US" dirty="0" err="1"/>
              <a:t>app:layout_constraintBottom_toBottomOf</a:t>
            </a:r>
            <a:r>
              <a:rPr lang="en-US" dirty="0"/>
              <a:t>="parent"</a:t>
            </a:r>
          </a:p>
          <a:p>
            <a:r>
              <a:rPr lang="en-US" dirty="0"/>
              <a:t>        </a:t>
            </a:r>
            <a:r>
              <a:rPr lang="en-US" dirty="0" err="1"/>
              <a:t>android:foreground</a:t>
            </a:r>
            <a:r>
              <a:rPr lang="en-US" dirty="0"/>
              <a:t>="@drawable/</a:t>
            </a:r>
            <a:r>
              <a:rPr lang="en-US" dirty="0" err="1"/>
              <a:t>small_component_foreground</a:t>
            </a:r>
            <a:r>
              <a:rPr lang="en-US" dirty="0"/>
              <a:t>"/&gt;</a:t>
            </a:r>
          </a:p>
          <a:p>
            <a:endParaRPr lang="en-US" dirty="0"/>
          </a:p>
          <a:p>
            <a:r>
              <a:rPr lang="en-US" dirty="0"/>
              <a:t>  &lt;/</a:t>
            </a:r>
            <a:r>
              <a:rPr lang="en-US" dirty="0" err="1"/>
              <a:t>androidx.constraintlayout.widget.ConstraintLayout</a:t>
            </a:r>
            <a:r>
              <a:rPr lang="en-US" dirty="0"/>
              <a:t>&gt;</a:t>
            </a:r>
          </a:p>
          <a:p>
            <a:endParaRPr lang="en-US" dirty="0"/>
          </a:p>
          <a:p>
            <a:r>
              <a:rPr lang="en-US" dirty="0"/>
              <a:t>&lt;/layout&gt;   </a:t>
            </a:r>
          </a:p>
          <a:p>
            <a:endParaRPr lang="en-US" dirty="0"/>
          </a:p>
          <a:p>
            <a:r>
              <a:rPr lang="en-US" dirty="0"/>
              <a:t>&lt;?xml version="1.0" encoding="utf-8"?&gt;</a:t>
            </a:r>
          </a:p>
          <a:p>
            <a:endParaRPr lang="en-US" dirty="0"/>
          </a:p>
          <a:p>
            <a:r>
              <a:rPr lang="en-US" dirty="0"/>
              <a:t>&lt;layout</a:t>
            </a:r>
          </a:p>
          <a:p>
            <a:r>
              <a:rPr lang="en-US" dirty="0"/>
              <a:t>    </a:t>
            </a:r>
            <a:r>
              <a:rPr lang="en-US" dirty="0" err="1"/>
              <a:t>xmlns:android</a:t>
            </a:r>
            <a:r>
              <a:rPr lang="en-US" dirty="0"/>
              <a:t>="http://schemas.android.com/</a:t>
            </a:r>
            <a:r>
              <a:rPr lang="en-US" dirty="0" err="1"/>
              <a:t>apk</a:t>
            </a:r>
            <a:r>
              <a:rPr lang="en-US" dirty="0"/>
              <a:t>/res/android"</a:t>
            </a:r>
          </a:p>
          <a:p>
            <a:r>
              <a:rPr lang="en-US" dirty="0"/>
              <a:t>    </a:t>
            </a:r>
            <a:r>
              <a:rPr lang="en-US" dirty="0" err="1"/>
              <a:t>xmlns:app</a:t>
            </a:r>
            <a:r>
              <a:rPr lang="en-US" dirty="0"/>
              <a:t>="http://schemas.android.com/</a:t>
            </a:r>
            <a:r>
              <a:rPr lang="en-US" dirty="0" err="1"/>
              <a:t>apk</a:t>
            </a:r>
            <a:r>
              <a:rPr lang="en-US" dirty="0"/>
              <a:t>/res-auto"</a:t>
            </a:r>
          </a:p>
          <a:p>
            <a:r>
              <a:rPr lang="en-US" dirty="0"/>
              <a:t>    </a:t>
            </a:r>
            <a:r>
              <a:rPr lang="en-US" dirty="0" err="1"/>
              <a:t>xmlns:tools</a:t>
            </a:r>
            <a:r>
              <a:rPr lang="en-US" dirty="0"/>
              <a:t>="http://schemas.android.com/tools"&gt;</a:t>
            </a:r>
          </a:p>
          <a:p>
            <a:endParaRPr lang="en-US" dirty="0"/>
          </a:p>
          <a:p>
            <a:r>
              <a:rPr lang="en-US" dirty="0"/>
              <a:t>  &lt;</a:t>
            </a:r>
            <a:r>
              <a:rPr lang="en-US" dirty="0" err="1"/>
              <a:t>androidx.coordinatorlayout.widget.CoordinatorLayout</a:t>
            </a:r>
            <a:endParaRPr lang="en-US" dirty="0"/>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match_parent</a:t>
            </a:r>
            <a:r>
              <a:rPr lang="en-US" dirty="0"/>
              <a:t>"</a:t>
            </a:r>
          </a:p>
          <a:p>
            <a:r>
              <a:rPr lang="en-US" dirty="0"/>
              <a:t>      </a:t>
            </a:r>
            <a:r>
              <a:rPr lang="en-US" dirty="0" err="1"/>
              <a:t>android:background</a:t>
            </a:r>
            <a:r>
              <a:rPr lang="en-US" dirty="0"/>
              <a:t>="?</a:t>
            </a:r>
            <a:r>
              <a:rPr lang="en-US" dirty="0" err="1"/>
              <a:t>attr</a:t>
            </a:r>
            <a:r>
              <a:rPr lang="en-US" dirty="0"/>
              <a:t>/</a:t>
            </a:r>
            <a:r>
              <a:rPr lang="en-US" dirty="0" err="1"/>
              <a:t>colorPrimarySurface</a:t>
            </a:r>
            <a:r>
              <a:rPr lang="en-US" dirty="0"/>
              <a:t>"</a:t>
            </a:r>
          </a:p>
        </p:txBody>
      </p:sp>
    </p:spTree>
    <p:extLst>
      <p:ext uri="{BB962C8B-B14F-4D97-AF65-F5344CB8AC3E}">
        <p14:creationId xmlns:p14="http://schemas.microsoft.com/office/powerpoint/2010/main" val="262388549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5EDCDE-0C68-4D81-90E7-5A59DE31D8C2}"/>
              </a:ext>
            </a:extLst>
          </p:cNvPr>
          <p:cNvSpPr txBox="1"/>
          <p:nvPr/>
        </p:nvSpPr>
        <p:spPr>
          <a:xfrm>
            <a:off x="0" y="0"/>
            <a:ext cx="9144000" cy="6463308"/>
          </a:xfrm>
          <a:prstGeom prst="rect">
            <a:avLst/>
          </a:prstGeom>
          <a:noFill/>
        </p:spPr>
        <p:txBody>
          <a:bodyPr wrap="square">
            <a:spAutoFit/>
          </a:bodyPr>
          <a:lstStyle/>
          <a:p>
            <a:r>
              <a:rPr lang="en-US" dirty="0"/>
              <a:t> </a:t>
            </a:r>
            <a:r>
              <a:rPr lang="en-US" dirty="0" err="1"/>
              <a:t>android:theme</a:t>
            </a:r>
            <a:r>
              <a:rPr lang="en-US" dirty="0"/>
              <a:t>="@style/</a:t>
            </a:r>
            <a:r>
              <a:rPr lang="en-US" dirty="0" err="1"/>
              <a:t>Owl.Blue</a:t>
            </a:r>
            <a:r>
              <a:rPr lang="en-US" dirty="0"/>
              <a:t>"</a:t>
            </a:r>
          </a:p>
          <a:p>
            <a:r>
              <a:rPr lang="en-US" dirty="0"/>
              <a:t>      </a:t>
            </a:r>
            <a:r>
              <a:rPr lang="en-US" dirty="0" err="1"/>
              <a:t>app:paddingTopSystemWindowInsets</a:t>
            </a:r>
            <a:r>
              <a:rPr lang="en-US" dirty="0"/>
              <a:t>="@{true}"</a:t>
            </a:r>
          </a:p>
          <a:p>
            <a:r>
              <a:rPr lang="en-US" dirty="0"/>
              <a:t>      </a:t>
            </a:r>
            <a:r>
              <a:rPr lang="en-US" dirty="0" err="1"/>
              <a:t>app:paddingLeftSystemWindowInsets</a:t>
            </a:r>
            <a:r>
              <a:rPr lang="en-US" dirty="0"/>
              <a:t>="@{true}"</a:t>
            </a:r>
          </a:p>
          <a:p>
            <a:r>
              <a:rPr lang="en-US" dirty="0"/>
              <a:t>      </a:t>
            </a:r>
            <a:r>
              <a:rPr lang="en-US" dirty="0" err="1"/>
              <a:t>app:paddingRightSystemWindowInsets</a:t>
            </a:r>
            <a:r>
              <a:rPr lang="en-US" dirty="0"/>
              <a:t>="@{true}"</a:t>
            </a:r>
          </a:p>
          <a:p>
            <a:r>
              <a:rPr lang="en-US" dirty="0"/>
              <a:t>      </a:t>
            </a:r>
            <a:r>
              <a:rPr lang="en-US" dirty="0" err="1"/>
              <a:t>tools:context</a:t>
            </a:r>
            <a:r>
              <a:rPr lang="en-US" dirty="0"/>
              <a:t>=".</a:t>
            </a:r>
            <a:r>
              <a:rPr lang="en-US" dirty="0" err="1"/>
              <a:t>ui.search.SearchFragment</a:t>
            </a:r>
            <a:r>
              <a:rPr lang="en-US" dirty="0"/>
              <a:t>"&gt;</a:t>
            </a:r>
          </a:p>
          <a:p>
            <a:endParaRPr lang="en-US" dirty="0"/>
          </a:p>
          <a:p>
            <a:r>
              <a:rPr lang="en-US" dirty="0"/>
              <a:t>    &lt;</a:t>
            </a:r>
            <a:r>
              <a:rPr lang="en-US" dirty="0" err="1"/>
              <a:t>com.google.android.material.appbar.AppBarLayout</a:t>
            </a:r>
            <a:endParaRPr lang="en-US" dirty="0"/>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app:liftOnScroll</a:t>
            </a:r>
            <a:r>
              <a:rPr lang="en-US" dirty="0"/>
              <a:t>="true"</a:t>
            </a:r>
          </a:p>
          <a:p>
            <a:r>
              <a:rPr lang="en-US" dirty="0"/>
              <a:t>        </a:t>
            </a:r>
            <a:r>
              <a:rPr lang="en-US" dirty="0" err="1"/>
              <a:t>app:liftOnScrollTargetViewId</a:t>
            </a:r>
            <a:r>
              <a:rPr lang="en-US" dirty="0"/>
              <a:t>="@id/</a:t>
            </a:r>
            <a:r>
              <a:rPr lang="en-US" dirty="0" err="1"/>
              <a:t>search_results</a:t>
            </a:r>
            <a:r>
              <a:rPr lang="en-US" dirty="0"/>
              <a:t>"</a:t>
            </a:r>
          </a:p>
          <a:p>
            <a:r>
              <a:rPr lang="en-US" dirty="0"/>
              <a:t>        </a:t>
            </a:r>
            <a:r>
              <a:rPr lang="en-US" dirty="0" err="1"/>
              <a:t>android:theme</a:t>
            </a:r>
            <a:r>
              <a:rPr lang="en-US" dirty="0"/>
              <a:t>="@style/</a:t>
            </a:r>
            <a:r>
              <a:rPr lang="en-US" dirty="0" err="1"/>
              <a:t>ThemeOverlay.Owl.Blue.Dark</a:t>
            </a:r>
            <a:r>
              <a:rPr lang="en-US" dirty="0"/>
              <a:t>"&gt;</a:t>
            </a:r>
          </a:p>
          <a:p>
            <a:endParaRPr lang="en-US" dirty="0"/>
          </a:p>
          <a:p>
            <a:r>
              <a:rPr lang="en-US" dirty="0"/>
              <a:t>      &lt;</a:t>
            </a:r>
            <a:r>
              <a:rPr lang="en-US" dirty="0" err="1"/>
              <a:t>androidx.appcompat.widget.Toolbar</a:t>
            </a:r>
            <a:endParaRPr lang="en-US" dirty="0"/>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app:layout_scrollFlags</a:t>
            </a:r>
            <a:r>
              <a:rPr lang="en-US" dirty="0"/>
              <a:t>="</a:t>
            </a:r>
            <a:r>
              <a:rPr lang="en-US" dirty="0" err="1"/>
              <a:t>scroll|enterAlways|snap</a:t>
            </a:r>
            <a:r>
              <a:rPr lang="en-US" dirty="0"/>
              <a:t>"</a:t>
            </a:r>
          </a:p>
          <a:p>
            <a:r>
              <a:rPr lang="en-US" dirty="0"/>
              <a:t>          </a:t>
            </a:r>
            <a:r>
              <a:rPr lang="en-US" dirty="0" err="1"/>
              <a:t>android:minHeight</a:t>
            </a:r>
            <a:r>
              <a:rPr lang="en-US" dirty="0"/>
              <a:t>="?</a:t>
            </a:r>
            <a:r>
              <a:rPr lang="en-US" dirty="0" err="1"/>
              <a:t>attr</a:t>
            </a:r>
            <a:r>
              <a:rPr lang="en-US" dirty="0"/>
              <a:t>/</a:t>
            </a:r>
            <a:r>
              <a:rPr lang="en-US" dirty="0" err="1"/>
              <a:t>actionBarSize</a:t>
            </a:r>
            <a:r>
              <a:rPr lang="en-US" dirty="0"/>
              <a:t>"</a:t>
            </a:r>
          </a:p>
          <a:p>
            <a:r>
              <a:rPr lang="en-US" dirty="0"/>
              <a:t>          </a:t>
            </a:r>
            <a:r>
              <a:rPr lang="en-US" dirty="0" err="1"/>
              <a:t>app:navigationIcon</a:t>
            </a:r>
            <a:r>
              <a:rPr lang="en-US" dirty="0"/>
              <a:t>="@drawable/</a:t>
            </a:r>
            <a:r>
              <a:rPr lang="en-US" dirty="0" err="1"/>
              <a:t>ic_search</a:t>
            </a:r>
            <a:r>
              <a:rPr lang="en-US" dirty="0"/>
              <a:t>"</a:t>
            </a:r>
          </a:p>
          <a:p>
            <a:r>
              <a:rPr lang="en-US" dirty="0"/>
              <a:t>          </a:t>
            </a:r>
            <a:r>
              <a:rPr lang="en-US" dirty="0" err="1"/>
              <a:t>app:contentInsetStartWithNavigation</a:t>
            </a:r>
            <a:r>
              <a:rPr lang="en-US" dirty="0"/>
              <a:t>="0dp"</a:t>
            </a:r>
          </a:p>
          <a:p>
            <a:r>
              <a:rPr lang="en-US" dirty="0"/>
              <a:t>          </a:t>
            </a:r>
            <a:r>
              <a:rPr lang="en-US" dirty="0" err="1"/>
              <a:t>app:menu</a:t>
            </a:r>
            <a:r>
              <a:rPr lang="en-US" dirty="0"/>
              <a:t>="@menu/account"&gt;</a:t>
            </a:r>
          </a:p>
          <a:p>
            <a:endParaRPr lang="en-US" dirty="0"/>
          </a:p>
          <a:p>
            <a:r>
              <a:rPr lang="en-US" dirty="0"/>
              <a:t>        </a:t>
            </a:r>
          </a:p>
        </p:txBody>
      </p:sp>
    </p:spTree>
    <p:extLst>
      <p:ext uri="{BB962C8B-B14F-4D97-AF65-F5344CB8AC3E}">
        <p14:creationId xmlns:p14="http://schemas.microsoft.com/office/powerpoint/2010/main" val="390272117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F891875-C94F-42BD-AA87-9FDBC58731A2}"/>
              </a:ext>
            </a:extLst>
          </p:cNvPr>
          <p:cNvSpPr txBox="1"/>
          <p:nvPr/>
        </p:nvSpPr>
        <p:spPr>
          <a:xfrm>
            <a:off x="101600" y="1"/>
            <a:ext cx="9042400" cy="5632311"/>
          </a:xfrm>
          <a:prstGeom prst="rect">
            <a:avLst/>
          </a:prstGeom>
          <a:noFill/>
        </p:spPr>
        <p:txBody>
          <a:bodyPr wrap="square">
            <a:spAutoFit/>
          </a:bodyPr>
          <a:lstStyle/>
          <a:p>
            <a:r>
              <a:rPr lang="en-US" dirty="0"/>
              <a:t> &lt;</a:t>
            </a:r>
            <a:r>
              <a:rPr lang="en-US" dirty="0" err="1"/>
              <a:t>EditText</a:t>
            </a:r>
            <a:endParaRPr lang="en-US" dirty="0"/>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wrap_content</a:t>
            </a:r>
            <a:r>
              <a:rPr lang="en-US" dirty="0"/>
              <a:t>"</a:t>
            </a:r>
          </a:p>
          <a:p>
            <a:r>
              <a:rPr lang="en-US" dirty="0"/>
              <a:t>            </a:t>
            </a:r>
            <a:r>
              <a:rPr lang="en-US" dirty="0" err="1"/>
              <a:t>android:background</a:t>
            </a:r>
            <a:r>
              <a:rPr lang="en-US" dirty="0"/>
              <a:t>="@null"</a:t>
            </a:r>
          </a:p>
          <a:p>
            <a:r>
              <a:rPr lang="en-US" dirty="0"/>
              <a:t>            </a:t>
            </a:r>
            <a:r>
              <a:rPr lang="en-US" dirty="0" err="1"/>
              <a:t>android:lines</a:t>
            </a:r>
            <a:r>
              <a:rPr lang="en-US" dirty="0"/>
              <a:t>="1"</a:t>
            </a:r>
          </a:p>
          <a:p>
            <a:r>
              <a:rPr lang="en-US" dirty="0"/>
              <a:t>            </a:t>
            </a:r>
            <a:r>
              <a:rPr lang="en-US" dirty="0" err="1"/>
              <a:t>android:selectAllOnFocus</a:t>
            </a:r>
            <a:r>
              <a:rPr lang="en-US" dirty="0"/>
              <a:t>="true"</a:t>
            </a:r>
          </a:p>
          <a:p>
            <a:r>
              <a:rPr lang="en-US" dirty="0"/>
              <a:t>            </a:t>
            </a:r>
            <a:r>
              <a:rPr lang="en-US" dirty="0" err="1"/>
              <a:t>android:inputType</a:t>
            </a:r>
            <a:r>
              <a:rPr lang="en-US" dirty="0"/>
              <a:t>="</a:t>
            </a:r>
            <a:r>
              <a:rPr lang="en-US" dirty="0" err="1"/>
              <a:t>textCapWords</a:t>
            </a:r>
            <a:r>
              <a:rPr lang="en-US" dirty="0"/>
              <a:t>"</a:t>
            </a:r>
          </a:p>
          <a:p>
            <a:r>
              <a:rPr lang="en-US" dirty="0"/>
              <a:t>            </a:t>
            </a:r>
            <a:r>
              <a:rPr lang="en-US" dirty="0" err="1"/>
              <a:t>android:imeOptions</a:t>
            </a:r>
            <a:r>
              <a:rPr lang="en-US" dirty="0"/>
              <a:t>="</a:t>
            </a:r>
            <a:r>
              <a:rPr lang="en-US" dirty="0" err="1"/>
              <a:t>actionSearch</a:t>
            </a:r>
            <a:r>
              <a:rPr lang="en-US" dirty="0"/>
              <a:t>"</a:t>
            </a:r>
          </a:p>
          <a:p>
            <a:r>
              <a:rPr lang="en-US" dirty="0"/>
              <a:t>            </a:t>
            </a:r>
            <a:r>
              <a:rPr lang="en-US" dirty="0" err="1"/>
              <a:t>android:hint</a:t>
            </a:r>
            <a:r>
              <a:rPr lang="en-US" dirty="0"/>
              <a:t>="@string/</a:t>
            </a:r>
            <a:r>
              <a:rPr lang="en-US" dirty="0" err="1"/>
              <a:t>search_owl</a:t>
            </a:r>
            <a:r>
              <a:rPr lang="en-US" dirty="0"/>
              <a:t>"</a:t>
            </a:r>
          </a:p>
          <a:p>
            <a:r>
              <a:rPr lang="en-US" dirty="0"/>
              <a:t>            </a:t>
            </a:r>
            <a:r>
              <a:rPr lang="en-US" dirty="0" err="1"/>
              <a:t>android:textAppearance</a:t>
            </a:r>
            <a:r>
              <a:rPr lang="en-US" dirty="0"/>
              <a:t>="?</a:t>
            </a:r>
            <a:r>
              <a:rPr lang="en-US" dirty="0" err="1"/>
              <a:t>attr</a:t>
            </a:r>
            <a:r>
              <a:rPr lang="en-US" dirty="0"/>
              <a:t>/textAppearanceSubtitle1"/&gt;</a:t>
            </a:r>
          </a:p>
          <a:p>
            <a:endParaRPr lang="en-US" dirty="0"/>
          </a:p>
          <a:p>
            <a:r>
              <a:rPr lang="en-US" dirty="0"/>
              <a:t>      &lt;/</a:t>
            </a:r>
            <a:r>
              <a:rPr lang="en-US" dirty="0" err="1"/>
              <a:t>androidx.appcompat.widget.Toolbar</a:t>
            </a:r>
            <a:r>
              <a:rPr lang="en-US" dirty="0"/>
              <a:t>&gt;</a:t>
            </a:r>
          </a:p>
          <a:p>
            <a:endParaRPr lang="en-US" dirty="0"/>
          </a:p>
          <a:p>
            <a:r>
              <a:rPr lang="en-US" dirty="0"/>
              <a:t>    &lt;/</a:t>
            </a:r>
            <a:r>
              <a:rPr lang="en-US" dirty="0" err="1"/>
              <a:t>com.google.android.material.appbar.AppBarLayout</a:t>
            </a:r>
            <a:r>
              <a:rPr lang="en-US" dirty="0"/>
              <a:t>&gt;</a:t>
            </a:r>
          </a:p>
          <a:p>
            <a:endParaRPr lang="en-US" dirty="0"/>
          </a:p>
          <a:p>
            <a:r>
              <a:rPr lang="en-US" dirty="0"/>
              <a:t>    &lt;</a:t>
            </a:r>
            <a:r>
              <a:rPr lang="en-US" dirty="0" err="1"/>
              <a:t>androidx.recyclerview.widget.RecyclerView</a:t>
            </a:r>
            <a:endParaRPr lang="en-US" dirty="0"/>
          </a:p>
          <a:p>
            <a:r>
              <a:rPr lang="en-US" dirty="0"/>
              <a:t>        </a:t>
            </a:r>
            <a:r>
              <a:rPr lang="en-US" dirty="0" err="1"/>
              <a:t>android:id</a:t>
            </a:r>
            <a:r>
              <a:rPr lang="en-US" dirty="0"/>
              <a:t>="@+id/</a:t>
            </a:r>
            <a:r>
              <a:rPr lang="en-US" dirty="0" err="1"/>
              <a:t>search_results</a:t>
            </a:r>
            <a:r>
              <a:rPr lang="en-US" dirty="0"/>
              <a: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match_parent</a:t>
            </a:r>
            <a:r>
              <a:rPr lang="en-US" dirty="0"/>
              <a:t>"</a:t>
            </a:r>
          </a:p>
          <a:p>
            <a:r>
              <a:rPr lang="en-US" dirty="0"/>
              <a:t>        </a:t>
            </a:r>
          </a:p>
        </p:txBody>
      </p:sp>
    </p:spTree>
    <p:extLst>
      <p:ext uri="{BB962C8B-B14F-4D97-AF65-F5344CB8AC3E}">
        <p14:creationId xmlns:p14="http://schemas.microsoft.com/office/powerpoint/2010/main" val="21053783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DC6455-610B-BE94-7C0A-C245303441A4}"/>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0008EE87-27ED-2DA6-596E-FC886A8D09D2}"/>
              </a:ext>
            </a:extLst>
          </p:cNvPr>
          <p:cNvSpPr txBox="1"/>
          <p:nvPr/>
        </p:nvSpPr>
        <p:spPr>
          <a:xfrm>
            <a:off x="392545" y="457201"/>
            <a:ext cx="9042400" cy="3139321"/>
          </a:xfrm>
          <a:prstGeom prst="rect">
            <a:avLst/>
          </a:prstGeom>
          <a:noFill/>
        </p:spPr>
        <p:txBody>
          <a:bodyPr wrap="square">
            <a:spAutoFit/>
          </a:bodyPr>
          <a:lstStyle/>
          <a:p>
            <a:r>
              <a:rPr lang="en-US" dirty="0"/>
              <a:t>  </a:t>
            </a:r>
            <a:r>
              <a:rPr lang="en-US" dirty="0" err="1"/>
              <a:t>app:layout_behavior</a:t>
            </a:r>
            <a:r>
              <a:rPr lang="en-US" dirty="0"/>
              <a:t>="com.google.android.material.appbar.AppBarLayout$ScrollingViewBehavior"</a:t>
            </a:r>
          </a:p>
          <a:p>
            <a:r>
              <a:rPr lang="en-US" dirty="0"/>
              <a:t>        </a:t>
            </a:r>
            <a:r>
              <a:rPr lang="en-US" dirty="0" err="1"/>
              <a:t>app:layoutManager</a:t>
            </a:r>
            <a:r>
              <a:rPr lang="en-US" dirty="0"/>
              <a:t>="</a:t>
            </a:r>
            <a:r>
              <a:rPr lang="en-US" dirty="0" err="1"/>
              <a:t>androidx.recyclerview.widget.LinearLayoutManager</a:t>
            </a:r>
            <a:r>
              <a:rPr lang="en-US" dirty="0"/>
              <a:t>"</a:t>
            </a:r>
          </a:p>
          <a:p>
            <a:r>
              <a:rPr lang="en-US" dirty="0"/>
              <a:t>        </a:t>
            </a:r>
            <a:r>
              <a:rPr lang="en-US" dirty="0" err="1"/>
              <a:t>app:hasFixedSize</a:t>
            </a:r>
            <a:r>
              <a:rPr lang="en-US" dirty="0"/>
              <a:t>="@{true}"</a:t>
            </a:r>
          </a:p>
          <a:p>
            <a:r>
              <a:rPr lang="en-US" dirty="0"/>
              <a:t>        </a:t>
            </a:r>
            <a:r>
              <a:rPr lang="en-US" dirty="0" err="1"/>
              <a:t>android:scrollbars</a:t>
            </a:r>
            <a:r>
              <a:rPr lang="en-US" dirty="0"/>
              <a:t>="vertical"</a:t>
            </a:r>
          </a:p>
          <a:p>
            <a:r>
              <a:rPr lang="en-US" dirty="0"/>
              <a:t>        </a:t>
            </a:r>
            <a:r>
              <a:rPr lang="en-US" dirty="0" err="1"/>
              <a:t>tools:listitem</a:t>
            </a:r>
            <a:r>
              <a:rPr lang="en-US" dirty="0"/>
              <a:t>="@layout/</a:t>
            </a:r>
            <a:r>
              <a:rPr lang="en-US" dirty="0" err="1"/>
              <a:t>search_item</a:t>
            </a:r>
            <a:r>
              <a:rPr lang="en-US" dirty="0"/>
              <a:t>"/&gt;</a:t>
            </a:r>
          </a:p>
          <a:p>
            <a:endParaRPr lang="en-US" dirty="0"/>
          </a:p>
          <a:p>
            <a:r>
              <a:rPr lang="en-US" dirty="0"/>
              <a:t>  &lt;/</a:t>
            </a:r>
            <a:r>
              <a:rPr lang="en-US" dirty="0" err="1"/>
              <a:t>androidx.coordinatorlayout.widget.CoordinatorLayout</a:t>
            </a:r>
            <a:r>
              <a:rPr lang="en-US" dirty="0"/>
              <a:t>&gt;</a:t>
            </a:r>
          </a:p>
          <a:p>
            <a:endParaRPr lang="en-US" dirty="0"/>
          </a:p>
          <a:p>
            <a:r>
              <a:rPr lang="en-US" dirty="0"/>
              <a:t>&lt;/layout&gt;</a:t>
            </a:r>
          </a:p>
        </p:txBody>
      </p:sp>
    </p:spTree>
    <p:extLst>
      <p:ext uri="{BB962C8B-B14F-4D97-AF65-F5344CB8AC3E}">
        <p14:creationId xmlns:p14="http://schemas.microsoft.com/office/powerpoint/2010/main" val="2813159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27DDA-C840-4036-BC0C-9F8FE9402979}"/>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                      DESCRIPTION</a:t>
            </a:r>
          </a:p>
        </p:txBody>
      </p:sp>
      <p:sp>
        <p:nvSpPr>
          <p:cNvPr id="3" name="Content Placeholder 2">
            <a:extLst>
              <a:ext uri="{FF2B5EF4-FFF2-40B4-BE49-F238E27FC236}">
                <a16:creationId xmlns:a16="http://schemas.microsoft.com/office/drawing/2014/main" id="{057929BC-B025-4F06-81E7-FD419951C94E}"/>
              </a:ext>
            </a:extLst>
          </p:cNvPr>
          <p:cNvSpPr>
            <a:spLocks noGrp="1"/>
          </p:cNvSpPr>
          <p:nvPr>
            <p:ph idx="1"/>
          </p:nvPr>
        </p:nvSpPr>
        <p:spPr>
          <a:xfrm>
            <a:off x="572192" y="989677"/>
            <a:ext cx="11398983" cy="5756356"/>
          </a:xfrm>
        </p:spPr>
        <p:txBody>
          <a:bodyPr>
            <a:noAutofit/>
          </a:bodyPr>
          <a:lstStyle/>
          <a:p>
            <a:pPr>
              <a:buFont typeface="Wingdings" panose="05000000000000000000" pitchFamily="2" charset="2"/>
              <a:buChar char="Ø"/>
            </a:pPr>
            <a:r>
              <a:rPr lang="en-US" sz="1300" dirty="0"/>
              <a:t>Overview</a:t>
            </a:r>
          </a:p>
          <a:p>
            <a:pPr>
              <a:buFont typeface="Wingdings" panose="05000000000000000000" pitchFamily="2" charset="2"/>
              <a:buChar char="Ø"/>
            </a:pPr>
            <a:r>
              <a:rPr lang="en-US" sz="1300" dirty="0"/>
              <a:t>Email App is a mobile application designed to streamline communication and enhance productivity. It offers an intuitive interface for managing multiple email accounts, organizing inboxes, and scheduling messages. With its modern design and efficient tools, the app provides a seamless email experience for both personal and professional use.</a:t>
            </a:r>
          </a:p>
          <a:p>
            <a:pPr>
              <a:buFont typeface="Wingdings" panose="05000000000000000000" pitchFamily="2" charset="2"/>
              <a:buChar char="Ø"/>
            </a:pPr>
            <a:r>
              <a:rPr lang="en-US" sz="1300" dirty="0"/>
              <a:t>Material Design</a:t>
            </a:r>
          </a:p>
          <a:p>
            <a:pPr>
              <a:buFont typeface="Wingdings" panose="05000000000000000000" pitchFamily="2" charset="2"/>
              <a:buChar char="Ø"/>
            </a:pPr>
            <a:r>
              <a:rPr lang="en-US" sz="1300" dirty="0"/>
              <a:t>Email App leverages Material Design principles to deliver a sleek, user-friendly experience. With features such as floating action buttons for composing emails, a well-structured navigation drawer, and a clean, professional color palette, the app ensures ease of use and aesthetic appeal.</a:t>
            </a:r>
          </a:p>
          <a:p>
            <a:pPr>
              <a:buFont typeface="Wingdings" panose="05000000000000000000" pitchFamily="2" charset="2"/>
              <a:buChar char="Ø"/>
            </a:pPr>
            <a:r>
              <a:rPr lang="en-US" sz="1300" dirty="0"/>
              <a:t>Customizable Settings</a:t>
            </a:r>
          </a:p>
          <a:p>
            <a:pPr>
              <a:buFont typeface="Wingdings" panose="05000000000000000000" pitchFamily="2" charset="2"/>
              <a:buChar char="Ø"/>
            </a:pPr>
            <a:r>
              <a:rPr lang="en-US" sz="1300" dirty="0"/>
              <a:t>Users can personalize their experience with Email App through customizable settings. Features like theme selection, notification preferences, and account-specific configurations make the app adaptable to individual needs and workflows.</a:t>
            </a:r>
          </a:p>
          <a:p>
            <a:pPr>
              <a:buFont typeface="Wingdings" panose="05000000000000000000" pitchFamily="2" charset="2"/>
              <a:buChar char="Ø"/>
            </a:pPr>
            <a:r>
              <a:rPr lang="en-US" sz="1300" dirty="0"/>
              <a:t>Offline Mode</a:t>
            </a:r>
          </a:p>
          <a:p>
            <a:pPr>
              <a:buFont typeface="Wingdings" panose="05000000000000000000" pitchFamily="2" charset="2"/>
              <a:buChar char="Ø"/>
            </a:pPr>
            <a:r>
              <a:rPr lang="en-US" sz="1300" dirty="0"/>
              <a:t>Email App supports offline functionality, allowing users to read, draft, and manage their emails without an internet connection. This ensures productivity even in areas with limited connectivity.</a:t>
            </a:r>
          </a:p>
          <a:p>
            <a:pPr>
              <a:buFont typeface="Wingdings" panose="05000000000000000000" pitchFamily="2" charset="2"/>
              <a:buChar char="Ø"/>
            </a:pPr>
            <a:r>
              <a:rPr lang="en-US" sz="1300" dirty="0"/>
              <a:t>Smart Inbox</a:t>
            </a:r>
          </a:p>
          <a:p>
            <a:pPr>
              <a:buFont typeface="Wingdings" panose="05000000000000000000" pitchFamily="2" charset="2"/>
              <a:buChar char="Ø"/>
            </a:pPr>
            <a:r>
              <a:rPr lang="en-US" sz="1300" dirty="0"/>
              <a:t>The app’s smart inbox categorizes emails into sections like Primary, Social, and Promotions, helping users focus on what’s important. Intelligent filters and search functionality make finding emails quick and hassle-free.</a:t>
            </a:r>
          </a:p>
          <a:p>
            <a:pPr>
              <a:buFont typeface="Wingdings" panose="05000000000000000000" pitchFamily="2" charset="2"/>
              <a:buChar char="Ø"/>
            </a:pPr>
            <a:r>
              <a:rPr lang="en-US" sz="1300" dirty="0"/>
              <a:t>Scheduler and Reminders</a:t>
            </a:r>
          </a:p>
          <a:p>
            <a:pPr>
              <a:buFont typeface="Wingdings" panose="05000000000000000000" pitchFamily="2" charset="2"/>
              <a:buChar char="Ø"/>
            </a:pPr>
            <a:r>
              <a:rPr lang="en-US" sz="1300" dirty="0"/>
              <a:t>Email App includes a scheduling feature for sending emails at specific times, making it perfect for managing workflows across different time zones. Reminder tools ensure users never miss a follow-up or important message.</a:t>
            </a:r>
          </a:p>
        </p:txBody>
      </p:sp>
    </p:spTree>
    <p:extLst>
      <p:ext uri="{BB962C8B-B14F-4D97-AF65-F5344CB8AC3E}">
        <p14:creationId xmlns:p14="http://schemas.microsoft.com/office/powerpoint/2010/main" val="388445307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4EB25F-6A60-4B44-AA73-D15C07F3DA5C}"/>
              </a:ext>
            </a:extLst>
          </p:cNvPr>
          <p:cNvSpPr txBox="1"/>
          <p:nvPr/>
        </p:nvSpPr>
        <p:spPr>
          <a:xfrm>
            <a:off x="342900" y="406400"/>
            <a:ext cx="1206292"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OUTPUT:</a:t>
            </a:r>
          </a:p>
        </p:txBody>
      </p:sp>
      <p:pic>
        <p:nvPicPr>
          <p:cNvPr id="5" name="Picture 4">
            <a:extLst>
              <a:ext uri="{FF2B5EF4-FFF2-40B4-BE49-F238E27FC236}">
                <a16:creationId xmlns:a16="http://schemas.microsoft.com/office/drawing/2014/main" id="{F1A2A7B8-DEAB-2400-DB8E-44DCF28C20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2703" y="1152152"/>
            <a:ext cx="2063922" cy="4767942"/>
          </a:xfrm>
          <a:prstGeom prst="rect">
            <a:avLst/>
          </a:prstGeom>
        </p:spPr>
      </p:pic>
      <p:pic>
        <p:nvPicPr>
          <p:cNvPr id="9" name="Picture 8">
            <a:extLst>
              <a:ext uri="{FF2B5EF4-FFF2-40B4-BE49-F238E27FC236}">
                <a16:creationId xmlns:a16="http://schemas.microsoft.com/office/drawing/2014/main" id="{1A2108E6-F68C-9ACA-CAD4-B3ED205FC0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4207" y="1152152"/>
            <a:ext cx="2151989" cy="4776810"/>
          </a:xfrm>
          <a:prstGeom prst="rect">
            <a:avLst/>
          </a:prstGeom>
        </p:spPr>
      </p:pic>
      <p:pic>
        <p:nvPicPr>
          <p:cNvPr id="11" name="Picture 10">
            <a:extLst>
              <a:ext uri="{FF2B5EF4-FFF2-40B4-BE49-F238E27FC236}">
                <a16:creationId xmlns:a16="http://schemas.microsoft.com/office/drawing/2014/main" id="{0180AD71-3242-D1B5-892E-6BA5A51560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29870" y="1098411"/>
            <a:ext cx="2231971" cy="4875423"/>
          </a:xfrm>
          <a:prstGeom prst="rect">
            <a:avLst/>
          </a:prstGeom>
        </p:spPr>
      </p:pic>
      <p:pic>
        <p:nvPicPr>
          <p:cNvPr id="13" name="Picture 12">
            <a:extLst>
              <a:ext uri="{FF2B5EF4-FFF2-40B4-BE49-F238E27FC236}">
                <a16:creationId xmlns:a16="http://schemas.microsoft.com/office/drawing/2014/main" id="{37CAEFE1-0B64-84E1-1E92-CEB16CB292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27773" y="1152152"/>
            <a:ext cx="2132122" cy="4732710"/>
          </a:xfrm>
          <a:prstGeom prst="rect">
            <a:avLst/>
          </a:prstGeom>
        </p:spPr>
      </p:pic>
    </p:spTree>
    <p:extLst>
      <p:ext uri="{BB962C8B-B14F-4D97-AF65-F5344CB8AC3E}">
        <p14:creationId xmlns:p14="http://schemas.microsoft.com/office/powerpoint/2010/main" val="3543281678"/>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2004875-DD0F-9D27-28DA-B7DA364F0603}"/>
              </a:ext>
            </a:extLst>
          </p:cNvPr>
          <p:cNvSpPr txBox="1"/>
          <p:nvPr/>
        </p:nvSpPr>
        <p:spPr>
          <a:xfrm>
            <a:off x="241070" y="207125"/>
            <a:ext cx="1662545"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Demo video:</a:t>
            </a:r>
            <a:endParaRPr lang="en-IN" b="1" dirty="0">
              <a:latin typeface="Times New Roman" panose="02020603050405020304" pitchFamily="18" charset="0"/>
              <a:cs typeface="Times New Roman" panose="02020603050405020304" pitchFamily="18" charset="0"/>
            </a:endParaRPr>
          </a:p>
        </p:txBody>
      </p:sp>
      <p:pic>
        <p:nvPicPr>
          <p:cNvPr id="6" name="Untitled video - Made with Clipchamp (1)">
            <a:hlinkClick r:id="" action="ppaction://media"/>
            <a:extLst>
              <a:ext uri="{FF2B5EF4-FFF2-40B4-BE49-F238E27FC236}">
                <a16:creationId xmlns:a16="http://schemas.microsoft.com/office/drawing/2014/main" id="{AF1A648C-DDD6-E277-96CA-9B45463E52B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49563" y="1600200"/>
            <a:ext cx="6492875" cy="3657600"/>
          </a:xfrm>
          <a:prstGeom prst="rect">
            <a:avLst/>
          </a:prstGeom>
        </p:spPr>
      </p:pic>
    </p:spTree>
    <p:extLst>
      <p:ext uri="{BB962C8B-B14F-4D97-AF65-F5344CB8AC3E}">
        <p14:creationId xmlns:p14="http://schemas.microsoft.com/office/powerpoint/2010/main" val="2772014432"/>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11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D55DF6-8905-469F-B97C-AE9C756778A5}"/>
              </a:ext>
            </a:extLst>
          </p:cNvPr>
          <p:cNvSpPr txBox="1"/>
          <p:nvPr/>
        </p:nvSpPr>
        <p:spPr>
          <a:xfrm>
            <a:off x="186112" y="430645"/>
            <a:ext cx="2976817"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Main Activity.java:</a:t>
            </a:r>
          </a:p>
        </p:txBody>
      </p:sp>
      <p:sp>
        <p:nvSpPr>
          <p:cNvPr id="4" name="TextBox 3">
            <a:extLst>
              <a:ext uri="{FF2B5EF4-FFF2-40B4-BE49-F238E27FC236}">
                <a16:creationId xmlns:a16="http://schemas.microsoft.com/office/drawing/2014/main" id="{0D7AFF03-6A38-4BBD-89E4-2096120AB820}"/>
              </a:ext>
            </a:extLst>
          </p:cNvPr>
          <p:cNvSpPr txBox="1"/>
          <p:nvPr/>
        </p:nvSpPr>
        <p:spPr>
          <a:xfrm>
            <a:off x="560186" y="587588"/>
            <a:ext cx="8966200" cy="6463308"/>
          </a:xfrm>
          <a:prstGeom prst="rect">
            <a:avLst/>
          </a:prstGeom>
          <a:noFill/>
        </p:spPr>
        <p:txBody>
          <a:bodyPr wrap="square">
            <a:spAutoFit/>
          </a:bodyPr>
          <a:lstStyle/>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package </a:t>
            </a:r>
            <a:r>
              <a:rPr lang="en-US" dirty="0" err="1">
                <a:latin typeface="Times New Roman" panose="02020603050405020304" pitchFamily="18" charset="0"/>
                <a:cs typeface="Times New Roman" panose="02020603050405020304" pitchFamily="18" charset="0"/>
              </a:rPr>
              <a:t>com.materialstudies.owl.ui</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android.os.Bundle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android.view.View.GONE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android.view.View.VISIBLE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androidx.appcompat.app.AppCompatActivity</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androidx.lifecycle.lifecycleScope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androidx.navigation.Navigation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androidx.navigation.ui.setupWithNavController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com.materialstudies.owl.R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com.materialstudies.owl.databinding.ActivityMainBinding</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com.materialstudies.owl.util.contentView</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com.materialstudies.owl.util.hide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com.materialstudies.owl.util.show</a:t>
            </a:r>
            <a:endParaRPr lang="en-US" dirty="0">
              <a:latin typeface="Times New Roman" panose="02020603050405020304" pitchFamily="18" charset="0"/>
              <a:cs typeface="Times New Roman" panose="02020603050405020304" pitchFamily="18" charset="0"/>
            </a:endParaRPr>
          </a:p>
          <a:p>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81376979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19CFC3-497C-4E5F-9E30-95F69F18FF1D}"/>
              </a:ext>
            </a:extLst>
          </p:cNvPr>
          <p:cNvSpPr txBox="1"/>
          <p:nvPr/>
        </p:nvSpPr>
        <p:spPr>
          <a:xfrm>
            <a:off x="139699" y="1"/>
            <a:ext cx="11094357" cy="6340197"/>
          </a:xfrm>
          <a:prstGeom prst="rect">
            <a:avLst/>
          </a:prstGeom>
          <a:noFill/>
        </p:spPr>
        <p:txBody>
          <a:bodyPr wrap="square">
            <a:spAutoFit/>
          </a:bodyPr>
          <a:lstStyle/>
          <a:p>
            <a:r>
              <a:rPr lang="en-US" sz="1400" dirty="0"/>
              <a:t>package </a:t>
            </a:r>
            <a:r>
              <a:rPr lang="en-US" sz="1400" dirty="0" err="1"/>
              <a:t>com.example.emailapplication</a:t>
            </a:r>
            <a:endParaRPr lang="en-US" sz="1400" dirty="0"/>
          </a:p>
          <a:p>
            <a:r>
              <a:rPr lang="en-US" sz="1400" dirty="0"/>
              <a:t>import </a:t>
            </a:r>
            <a:r>
              <a:rPr lang="en-US" sz="1400" dirty="0" err="1"/>
              <a:t>android.content.Context</a:t>
            </a:r>
            <a:endParaRPr lang="en-US" sz="1400" dirty="0"/>
          </a:p>
          <a:p>
            <a:r>
              <a:rPr lang="en-US" sz="1400" dirty="0"/>
              <a:t>import </a:t>
            </a:r>
            <a:r>
              <a:rPr lang="en-US" sz="1400" dirty="0" err="1"/>
              <a:t>androidx.room.Database</a:t>
            </a:r>
            <a:endParaRPr lang="en-US" sz="1400" dirty="0"/>
          </a:p>
          <a:p>
            <a:r>
              <a:rPr lang="en-US" sz="1400" dirty="0"/>
              <a:t>import </a:t>
            </a:r>
            <a:r>
              <a:rPr lang="en-US" sz="1400" dirty="0" err="1"/>
              <a:t>androidx.room.Room</a:t>
            </a:r>
            <a:endParaRPr lang="en-US" sz="1400" dirty="0"/>
          </a:p>
          <a:p>
            <a:r>
              <a:rPr lang="en-US" sz="1400" dirty="0"/>
              <a:t>import </a:t>
            </a:r>
            <a:r>
              <a:rPr lang="en-US" sz="1400" dirty="0" err="1"/>
              <a:t>androidx.room.RoomDatabase</a:t>
            </a:r>
            <a:endParaRPr lang="en-US" sz="1400" dirty="0"/>
          </a:p>
          <a:p>
            <a:endParaRPr lang="en-US" sz="1400" dirty="0"/>
          </a:p>
          <a:p>
            <a:r>
              <a:rPr lang="en-US" sz="1400" dirty="0"/>
              <a:t>@Database(entities = [Email::class], version = 1)</a:t>
            </a:r>
          </a:p>
          <a:p>
            <a:r>
              <a:rPr lang="en-US" sz="1400" dirty="0"/>
              <a:t>abstract class </a:t>
            </a:r>
            <a:r>
              <a:rPr lang="en-US" sz="1400" dirty="0" err="1"/>
              <a:t>EmailDatabase</a:t>
            </a:r>
            <a:r>
              <a:rPr lang="en-US" sz="1400" dirty="0"/>
              <a:t> : </a:t>
            </a:r>
            <a:r>
              <a:rPr lang="en-US" sz="1400" dirty="0" err="1"/>
              <a:t>RoomDatabase</a:t>
            </a:r>
            <a:r>
              <a:rPr lang="en-US" sz="1400" dirty="0"/>
              <a:t>() {</a:t>
            </a:r>
          </a:p>
          <a:p>
            <a:endParaRPr lang="en-US" sz="1400" dirty="0"/>
          </a:p>
          <a:p>
            <a:r>
              <a:rPr lang="en-US" sz="1400" dirty="0"/>
              <a:t>    abstract fun </a:t>
            </a:r>
            <a:r>
              <a:rPr lang="en-US" sz="1400" dirty="0" err="1"/>
              <a:t>emailDao</a:t>
            </a:r>
            <a:r>
              <a:rPr lang="en-US" sz="1400" dirty="0"/>
              <a:t>(): </a:t>
            </a:r>
            <a:r>
              <a:rPr lang="en-US" sz="1400" dirty="0" err="1"/>
              <a:t>EmailDao</a:t>
            </a:r>
            <a:endParaRPr lang="en-US" sz="1400" dirty="0"/>
          </a:p>
          <a:p>
            <a:endParaRPr lang="en-US" sz="1400" dirty="0"/>
          </a:p>
          <a:p>
            <a:r>
              <a:rPr lang="en-US" sz="1400" dirty="0"/>
              <a:t>    companion object {</a:t>
            </a:r>
          </a:p>
          <a:p>
            <a:endParaRPr lang="en-US" sz="1400" dirty="0"/>
          </a:p>
          <a:p>
            <a:r>
              <a:rPr lang="en-US" sz="1400" dirty="0"/>
              <a:t>        @Volatile</a:t>
            </a:r>
          </a:p>
          <a:p>
            <a:r>
              <a:rPr lang="en-US" sz="1400" dirty="0"/>
              <a:t>        private var instance: </a:t>
            </a:r>
            <a:r>
              <a:rPr lang="en-US" sz="1400" dirty="0" err="1"/>
              <a:t>EmailDatabase</a:t>
            </a:r>
            <a:r>
              <a:rPr lang="en-US" sz="1400" dirty="0"/>
              <a:t>? = null</a:t>
            </a:r>
          </a:p>
          <a:p>
            <a:endParaRPr lang="en-US" sz="1400" dirty="0"/>
          </a:p>
          <a:p>
            <a:r>
              <a:rPr lang="en-US" sz="1400" dirty="0"/>
              <a:t>        fun </a:t>
            </a:r>
            <a:r>
              <a:rPr lang="en-US" sz="1400" dirty="0" err="1"/>
              <a:t>getDatabase</a:t>
            </a:r>
            <a:r>
              <a:rPr lang="en-US" sz="1400" dirty="0"/>
              <a:t>(context: Context): </a:t>
            </a:r>
            <a:r>
              <a:rPr lang="en-US" sz="1400" dirty="0" err="1"/>
              <a:t>EmailDatabase</a:t>
            </a:r>
            <a:r>
              <a:rPr lang="en-US" sz="1400" dirty="0"/>
              <a:t> {</a:t>
            </a:r>
          </a:p>
          <a:p>
            <a:r>
              <a:rPr lang="en-US" sz="1400" dirty="0"/>
              <a:t>            return instance ?: synchronized(this) {</a:t>
            </a:r>
          </a:p>
          <a:p>
            <a:r>
              <a:rPr lang="en-US" sz="1400" dirty="0"/>
              <a:t>                </a:t>
            </a:r>
            <a:r>
              <a:rPr lang="en-US" sz="1400" dirty="0" err="1"/>
              <a:t>val</a:t>
            </a:r>
            <a:r>
              <a:rPr lang="en-US" sz="1400" dirty="0"/>
              <a:t> </a:t>
            </a:r>
            <a:r>
              <a:rPr lang="en-US" sz="1400" dirty="0" err="1"/>
              <a:t>newInstance</a:t>
            </a:r>
            <a:r>
              <a:rPr lang="en-US" sz="1400" dirty="0"/>
              <a:t> = </a:t>
            </a:r>
            <a:r>
              <a:rPr lang="en-US" sz="1400" dirty="0" err="1"/>
              <a:t>Room.databaseBuilder</a:t>
            </a:r>
            <a:r>
              <a:rPr lang="en-US" sz="1400" dirty="0"/>
              <a:t>(</a:t>
            </a:r>
          </a:p>
          <a:p>
            <a:r>
              <a:rPr lang="en-US" sz="1400" dirty="0"/>
              <a:t>                    </a:t>
            </a:r>
            <a:r>
              <a:rPr lang="en-US" sz="1400" dirty="0" err="1"/>
              <a:t>context.applicationContext</a:t>
            </a:r>
            <a:r>
              <a:rPr lang="en-US" sz="1400" dirty="0"/>
              <a:t>,</a:t>
            </a:r>
          </a:p>
          <a:p>
            <a:r>
              <a:rPr lang="en-US" sz="1400" dirty="0"/>
              <a:t>                    </a:t>
            </a:r>
            <a:r>
              <a:rPr lang="en-US" sz="1400" dirty="0" err="1"/>
              <a:t>EmailDatabase</a:t>
            </a:r>
            <a:r>
              <a:rPr lang="en-US" sz="1400" dirty="0"/>
              <a:t>::class.java,</a:t>
            </a:r>
          </a:p>
          <a:p>
            <a:r>
              <a:rPr lang="en-US" sz="1400" dirty="0"/>
              <a:t>                    "</a:t>
            </a:r>
            <a:r>
              <a:rPr lang="en-US" sz="1400" dirty="0" err="1"/>
              <a:t>email_database</a:t>
            </a:r>
            <a:r>
              <a:rPr lang="en-US" sz="1400" dirty="0"/>
              <a:t>"</a:t>
            </a:r>
          </a:p>
          <a:p>
            <a:r>
              <a:rPr lang="en-US" sz="1400" dirty="0"/>
              <a:t>                ).build()</a:t>
            </a:r>
          </a:p>
          <a:p>
            <a:r>
              <a:rPr lang="en-US" sz="1400" dirty="0"/>
              <a:t>                instance = </a:t>
            </a:r>
            <a:r>
              <a:rPr lang="en-US" sz="1400" dirty="0" err="1"/>
              <a:t>newInstance</a:t>
            </a:r>
            <a:endParaRPr lang="en-US" sz="1400" dirty="0"/>
          </a:p>
          <a:p>
            <a:r>
              <a:rPr lang="en-US" sz="1400" dirty="0"/>
              <a:t>                </a:t>
            </a:r>
            <a:r>
              <a:rPr lang="en-US" sz="1400" dirty="0" err="1"/>
              <a:t>newInstance</a:t>
            </a:r>
            <a:endParaRPr lang="en-US" sz="1400" dirty="0"/>
          </a:p>
          <a:p>
            <a:r>
              <a:rPr lang="en-US" sz="1400" dirty="0"/>
              <a:t>            }</a:t>
            </a:r>
          </a:p>
          <a:p>
            <a:r>
              <a:rPr lang="en-US" sz="1400" dirty="0"/>
              <a:t>        }</a:t>
            </a:r>
          </a:p>
          <a:p>
            <a:r>
              <a:rPr lang="en-US" sz="1400" dirty="0"/>
              <a:t>    }</a:t>
            </a:r>
          </a:p>
          <a:p>
            <a:r>
              <a:rPr lang="en-US" sz="1400" dirty="0"/>
              <a:t>}</a:t>
            </a:r>
          </a:p>
        </p:txBody>
      </p:sp>
    </p:spTree>
    <p:extLst>
      <p:ext uri="{BB962C8B-B14F-4D97-AF65-F5344CB8AC3E}">
        <p14:creationId xmlns:p14="http://schemas.microsoft.com/office/powerpoint/2010/main" val="214344852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CE4C01-3211-4A73-A3BA-D63EAFA7A91B}"/>
              </a:ext>
            </a:extLst>
          </p:cNvPr>
          <p:cNvSpPr txBox="1"/>
          <p:nvPr/>
        </p:nvSpPr>
        <p:spPr>
          <a:xfrm>
            <a:off x="260004" y="268779"/>
            <a:ext cx="9017000" cy="7386638"/>
          </a:xfrm>
          <a:prstGeom prst="rect">
            <a:avLst/>
          </a:prstGeom>
          <a:noFill/>
        </p:spPr>
        <p:txBody>
          <a:bodyPr wrap="square">
            <a:spAutoFit/>
          </a:bodyPr>
          <a:lstStyle/>
          <a:p>
            <a:r>
              <a:rPr lang="en-US" sz="2400" dirty="0"/>
              <a:t> </a:t>
            </a:r>
            <a:r>
              <a:rPr lang="en-US" sz="2400" b="1" dirty="0">
                <a:latin typeface="Times New Roman" panose="02020603050405020304" pitchFamily="18" charset="0"/>
                <a:cs typeface="Times New Roman" panose="02020603050405020304" pitchFamily="18" charset="0"/>
              </a:rPr>
              <a:t>AndroidManifest.xml</a:t>
            </a:r>
          </a:p>
          <a:p>
            <a:endParaRPr lang="en-US" dirty="0"/>
          </a:p>
          <a:p>
            <a:r>
              <a:rPr lang="en-US" dirty="0">
                <a:latin typeface="Times New Roman" panose="02020603050405020304" pitchFamily="18" charset="0"/>
                <a:cs typeface="Times New Roman" panose="02020603050405020304" pitchFamily="18" charset="0"/>
              </a:rPr>
              <a:t>&lt;?xml version="1.0" encoding="utf-8"?&gt;</a:t>
            </a:r>
          </a:p>
          <a:p>
            <a:r>
              <a:rPr lang="en-US" dirty="0">
                <a:latin typeface="Times New Roman" panose="02020603050405020304" pitchFamily="18" charset="0"/>
                <a:cs typeface="Times New Roman" panose="02020603050405020304" pitchFamily="18" charset="0"/>
              </a:rPr>
              <a:t>&lt;manifest </a:t>
            </a:r>
            <a:r>
              <a:rPr lang="en-US" dirty="0" err="1">
                <a:latin typeface="Times New Roman" panose="02020603050405020304" pitchFamily="18" charset="0"/>
                <a:cs typeface="Times New Roman" panose="02020603050405020304" pitchFamily="18" charset="0"/>
              </a:rPr>
              <a:t>xmlns:android</a:t>
            </a:r>
            <a:r>
              <a:rPr lang="en-US" dirty="0">
                <a:latin typeface="Times New Roman" panose="02020603050405020304" pitchFamily="18" charset="0"/>
                <a:cs typeface="Times New Roman" panose="02020603050405020304" pitchFamily="18" charset="0"/>
              </a:rPr>
              <a:t>="http://schemas.android.com/</a:t>
            </a:r>
            <a:r>
              <a:rPr lang="en-US" dirty="0" err="1">
                <a:latin typeface="Times New Roman" panose="02020603050405020304" pitchFamily="18" charset="0"/>
                <a:cs typeface="Times New Roman" panose="02020603050405020304" pitchFamily="18" charset="0"/>
              </a:rPr>
              <a:t>apk</a:t>
            </a:r>
            <a:r>
              <a:rPr lang="en-US" dirty="0">
                <a:latin typeface="Times New Roman" panose="02020603050405020304" pitchFamily="18" charset="0"/>
                <a:cs typeface="Times New Roman" panose="02020603050405020304" pitchFamily="18" charset="0"/>
              </a:rPr>
              <a:t>/res/android"</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xmlns:tools</a:t>
            </a:r>
            <a:r>
              <a:rPr lang="en-US" dirty="0">
                <a:latin typeface="Times New Roman" panose="02020603050405020304" pitchFamily="18" charset="0"/>
                <a:cs typeface="Times New Roman" panose="02020603050405020304" pitchFamily="18" charset="0"/>
              </a:rPr>
              <a:t>="http://schemas.android.com/tools" &gt;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&lt;application</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android:allowBackup</a:t>
            </a:r>
            <a:r>
              <a:rPr lang="en-US" dirty="0">
                <a:latin typeface="Times New Roman" panose="02020603050405020304" pitchFamily="18" charset="0"/>
                <a:cs typeface="Times New Roman" panose="02020603050405020304" pitchFamily="18" charset="0"/>
              </a:rPr>
              <a:t>="true"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android:dataExtractionRules</a:t>
            </a:r>
            <a:r>
              <a:rPr lang="en-US" dirty="0">
                <a:latin typeface="Times New Roman" panose="02020603050405020304" pitchFamily="18" charset="0"/>
                <a:cs typeface="Times New Roman" panose="02020603050405020304" pitchFamily="18" charset="0"/>
              </a:rPr>
              <a:t>="@xml/</a:t>
            </a:r>
            <a:r>
              <a:rPr lang="en-US" dirty="0" err="1">
                <a:latin typeface="Times New Roman" panose="02020603050405020304" pitchFamily="18" charset="0"/>
                <a:cs typeface="Times New Roman" panose="02020603050405020304" pitchFamily="18" charset="0"/>
              </a:rPr>
              <a:t>data_extraction_rules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android:fullBackupContent</a:t>
            </a:r>
            <a:r>
              <a:rPr lang="en-US" dirty="0">
                <a:latin typeface="Times New Roman" panose="02020603050405020304" pitchFamily="18" charset="0"/>
                <a:cs typeface="Times New Roman" panose="02020603050405020304" pitchFamily="18" charset="0"/>
              </a:rPr>
              <a:t>="@xml/</a:t>
            </a:r>
            <a:r>
              <a:rPr lang="en-US" dirty="0" err="1">
                <a:latin typeface="Times New Roman" panose="02020603050405020304" pitchFamily="18" charset="0"/>
                <a:cs typeface="Times New Roman" panose="02020603050405020304" pitchFamily="18" charset="0"/>
              </a:rPr>
              <a:t>backup_rules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android:icon</a:t>
            </a:r>
            <a:r>
              <a:rPr lang="en-US" dirty="0">
                <a:latin typeface="Times New Roman" panose="02020603050405020304" pitchFamily="18" charset="0"/>
                <a:cs typeface="Times New Roman" panose="02020603050405020304" pitchFamily="18" charset="0"/>
              </a:rPr>
              <a:t>="@mipmap/</a:t>
            </a:r>
            <a:r>
              <a:rPr lang="en-US" dirty="0" err="1">
                <a:latin typeface="Times New Roman" panose="02020603050405020304" pitchFamily="18" charset="0"/>
                <a:cs typeface="Times New Roman" panose="02020603050405020304" pitchFamily="18" charset="0"/>
              </a:rPr>
              <a:t>ic_launcher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android:label</a:t>
            </a:r>
            <a:r>
              <a:rPr lang="en-US" dirty="0">
                <a:latin typeface="Times New Roman" panose="02020603050405020304" pitchFamily="18" charset="0"/>
                <a:cs typeface="Times New Roman" panose="02020603050405020304" pitchFamily="18" charset="0"/>
              </a:rPr>
              <a:t>="@string/</a:t>
            </a:r>
            <a:r>
              <a:rPr lang="en-US" dirty="0" err="1">
                <a:latin typeface="Times New Roman" panose="02020603050405020304" pitchFamily="18" charset="0"/>
                <a:cs typeface="Times New Roman" panose="02020603050405020304" pitchFamily="18" charset="0"/>
              </a:rPr>
              <a:t>app_name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android:supportsRtl</a:t>
            </a:r>
            <a:r>
              <a:rPr lang="en-US" dirty="0">
                <a:latin typeface="Times New Roman" panose="02020603050405020304" pitchFamily="18" charset="0"/>
                <a:cs typeface="Times New Roman" panose="02020603050405020304" pitchFamily="18" charset="0"/>
              </a:rPr>
              <a:t>="true"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android:theme</a:t>
            </a:r>
            <a:r>
              <a:rPr lang="en-US" dirty="0">
                <a:latin typeface="Times New Roman" panose="02020603050405020304" pitchFamily="18" charset="0"/>
                <a:cs typeface="Times New Roman" panose="02020603050405020304" pitchFamily="18" charset="0"/>
              </a:rPr>
              <a:t>="@style/</a:t>
            </a:r>
            <a:r>
              <a:rPr lang="en-US" dirty="0" err="1">
                <a:latin typeface="Times New Roman" panose="02020603050405020304" pitchFamily="18" charset="0"/>
                <a:cs typeface="Times New Roman" panose="02020603050405020304" pitchFamily="18" charset="0"/>
              </a:rPr>
              <a:t>Theme.EmailApplication</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tools:targetApi</a:t>
            </a:r>
            <a:r>
              <a:rPr lang="en-US" dirty="0">
                <a:latin typeface="Times New Roman" panose="02020603050405020304" pitchFamily="18" charset="0"/>
                <a:cs typeface="Times New Roman" panose="02020603050405020304" pitchFamily="18" charset="0"/>
              </a:rPr>
              <a:t>="31" &gt;</a:t>
            </a:r>
          </a:p>
          <a:p>
            <a:r>
              <a:rPr lang="en-US" dirty="0">
                <a:latin typeface="Times New Roman" panose="02020603050405020304" pitchFamily="18" charset="0"/>
                <a:cs typeface="Times New Roman" panose="02020603050405020304" pitchFamily="18" charset="0"/>
              </a:rPr>
              <a:t>        &lt;activity</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RegisterActivity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android:exported</a:t>
            </a:r>
            <a:r>
              <a:rPr lang="en-US" dirty="0">
                <a:latin typeface="Times New Roman" panose="02020603050405020304" pitchFamily="18" charset="0"/>
                <a:cs typeface="Times New Roman" panose="02020603050405020304" pitchFamily="18" charset="0"/>
              </a:rPr>
              <a:t>="false"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android:label</a:t>
            </a:r>
            <a:r>
              <a:rPr lang="en-US" dirty="0">
                <a:latin typeface="Times New Roman" panose="02020603050405020304" pitchFamily="18" charset="0"/>
                <a:cs typeface="Times New Roman" panose="02020603050405020304" pitchFamily="18" charset="0"/>
              </a:rPr>
              <a:t>="@string/</a:t>
            </a:r>
            <a:r>
              <a:rPr lang="en-US" dirty="0" err="1">
                <a:latin typeface="Times New Roman" panose="02020603050405020304" pitchFamily="18" charset="0"/>
                <a:cs typeface="Times New Roman" panose="02020603050405020304" pitchFamily="18" charset="0"/>
              </a:rPr>
              <a:t>title_activity_register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android:theme</a:t>
            </a:r>
            <a:r>
              <a:rPr lang="en-US" dirty="0">
                <a:latin typeface="Times New Roman" panose="02020603050405020304" pitchFamily="18" charset="0"/>
                <a:cs typeface="Times New Roman" panose="02020603050405020304" pitchFamily="18" charset="0"/>
              </a:rPr>
              <a:t>="@style/</a:t>
            </a:r>
            <a:r>
              <a:rPr lang="en-US" dirty="0" err="1">
                <a:latin typeface="Times New Roman" panose="02020603050405020304" pitchFamily="18" charset="0"/>
                <a:cs typeface="Times New Roman" panose="02020603050405020304" pitchFamily="18" charset="0"/>
              </a:rPr>
              <a:t>Theme.EmailApplication</a:t>
            </a:r>
            <a:r>
              <a:rPr lang="en-US" dirty="0">
                <a:latin typeface="Times New Roman" panose="02020603050405020304" pitchFamily="18" charset="0"/>
                <a:cs typeface="Times New Roman" panose="02020603050405020304" pitchFamily="18" charset="0"/>
              </a:rPr>
              <a:t>" /&gt;</a:t>
            </a:r>
          </a:p>
          <a:p>
            <a:r>
              <a:rPr lang="en-US" dirty="0">
                <a:latin typeface="Times New Roman" panose="02020603050405020304" pitchFamily="18" charset="0"/>
                <a:cs typeface="Times New Roman" panose="02020603050405020304" pitchFamily="18" charset="0"/>
              </a:rPr>
              <a:t>        &lt;activity</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MainActivity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android:exported</a:t>
            </a:r>
            <a:r>
              <a:rPr lang="en-US" dirty="0">
                <a:latin typeface="Times New Roman" panose="02020603050405020304" pitchFamily="18" charset="0"/>
                <a:cs typeface="Times New Roman" panose="02020603050405020304" pitchFamily="18" charset="0"/>
              </a:rPr>
              <a:t>="false"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796394747"/>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74F98E-FD4B-419A-B6E4-4897616DBF72}"/>
              </a:ext>
            </a:extLst>
          </p:cNvPr>
          <p:cNvSpPr txBox="1"/>
          <p:nvPr/>
        </p:nvSpPr>
        <p:spPr>
          <a:xfrm>
            <a:off x="334356" y="671692"/>
            <a:ext cx="11459538" cy="7294305"/>
          </a:xfrm>
          <a:prstGeom prst="rect">
            <a:avLst/>
          </a:prstGeom>
          <a:noFill/>
        </p:spPr>
        <p:txBody>
          <a:bodyPr wrap="square">
            <a:spAutoFit/>
          </a:bodyPr>
          <a:lstStyle/>
          <a:p>
            <a:r>
              <a:rPr lang="en-US" dirty="0"/>
              <a:t> </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android:label</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MainActivity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android:theme</a:t>
            </a:r>
            <a:r>
              <a:rPr lang="en-US" dirty="0">
                <a:latin typeface="Times New Roman" panose="02020603050405020304" pitchFamily="18" charset="0"/>
                <a:cs typeface="Times New Roman" panose="02020603050405020304" pitchFamily="18" charset="0"/>
              </a:rPr>
              <a:t>="@style/</a:t>
            </a:r>
            <a:r>
              <a:rPr lang="en-US" dirty="0" err="1">
                <a:latin typeface="Times New Roman" panose="02020603050405020304" pitchFamily="18" charset="0"/>
                <a:cs typeface="Times New Roman" panose="02020603050405020304" pitchFamily="18" charset="0"/>
              </a:rPr>
              <a:t>Theme.EmailApplication</a:t>
            </a:r>
            <a:r>
              <a:rPr lang="en-US" dirty="0">
                <a:latin typeface="Times New Roman" panose="02020603050405020304" pitchFamily="18" charset="0"/>
                <a:cs typeface="Times New Roman" panose="02020603050405020304" pitchFamily="18" charset="0"/>
              </a:rPr>
              <a:t>" /&gt;</a:t>
            </a:r>
          </a:p>
          <a:p>
            <a:r>
              <a:rPr lang="en-US" dirty="0">
                <a:latin typeface="Times New Roman" panose="02020603050405020304" pitchFamily="18" charset="0"/>
                <a:cs typeface="Times New Roman" panose="02020603050405020304" pitchFamily="18" charset="0"/>
              </a:rPr>
              <a:t>        &lt;activity</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ViewMailActivity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android:exported</a:t>
            </a:r>
            <a:r>
              <a:rPr lang="en-US" dirty="0">
                <a:latin typeface="Times New Roman" panose="02020603050405020304" pitchFamily="18" charset="0"/>
                <a:cs typeface="Times New Roman" panose="02020603050405020304" pitchFamily="18" charset="0"/>
              </a:rPr>
              <a:t>="false"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android:label</a:t>
            </a:r>
            <a:r>
              <a:rPr lang="en-US" dirty="0">
                <a:latin typeface="Times New Roman" panose="02020603050405020304" pitchFamily="18" charset="0"/>
                <a:cs typeface="Times New Roman" panose="02020603050405020304" pitchFamily="18" charset="0"/>
              </a:rPr>
              <a:t>="@string/</a:t>
            </a:r>
            <a:r>
              <a:rPr lang="en-US" dirty="0" err="1">
                <a:latin typeface="Times New Roman" panose="02020603050405020304" pitchFamily="18" charset="0"/>
                <a:cs typeface="Times New Roman" panose="02020603050405020304" pitchFamily="18" charset="0"/>
              </a:rPr>
              <a:t>title_activity_view_mail</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android:theme</a:t>
            </a:r>
            <a:r>
              <a:rPr lang="en-US" dirty="0">
                <a:latin typeface="Times New Roman" panose="02020603050405020304" pitchFamily="18" charset="0"/>
                <a:cs typeface="Times New Roman" panose="02020603050405020304" pitchFamily="18" charset="0"/>
              </a:rPr>
              <a:t>="@style/</a:t>
            </a:r>
            <a:r>
              <a:rPr lang="en-US" dirty="0" err="1">
                <a:latin typeface="Times New Roman" panose="02020603050405020304" pitchFamily="18" charset="0"/>
                <a:cs typeface="Times New Roman" panose="02020603050405020304" pitchFamily="18" charset="0"/>
              </a:rPr>
              <a:t>Theme.EmailApplication</a:t>
            </a:r>
            <a:r>
              <a:rPr lang="en-US" dirty="0">
                <a:latin typeface="Times New Roman" panose="02020603050405020304" pitchFamily="18" charset="0"/>
                <a:cs typeface="Times New Roman" panose="02020603050405020304" pitchFamily="18" charset="0"/>
              </a:rPr>
              <a:t>" /&gt;</a:t>
            </a:r>
          </a:p>
          <a:p>
            <a:r>
              <a:rPr lang="en-US" dirty="0">
                <a:latin typeface="Times New Roman" panose="02020603050405020304" pitchFamily="18" charset="0"/>
                <a:cs typeface="Times New Roman" panose="02020603050405020304" pitchFamily="18" charset="0"/>
              </a:rPr>
              <a:t>        &lt;activity</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SendMailActivity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android:exported</a:t>
            </a:r>
            <a:r>
              <a:rPr lang="en-US" dirty="0">
                <a:latin typeface="Times New Roman" panose="02020603050405020304" pitchFamily="18" charset="0"/>
                <a:cs typeface="Times New Roman" panose="02020603050405020304" pitchFamily="18" charset="0"/>
              </a:rPr>
              <a:t>="false"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android:label</a:t>
            </a:r>
            <a:r>
              <a:rPr lang="en-US" dirty="0">
                <a:latin typeface="Times New Roman" panose="02020603050405020304" pitchFamily="18" charset="0"/>
                <a:cs typeface="Times New Roman" panose="02020603050405020304" pitchFamily="18" charset="0"/>
              </a:rPr>
              <a:t>="@string/</a:t>
            </a:r>
            <a:r>
              <a:rPr lang="en-US" dirty="0" err="1">
                <a:latin typeface="Times New Roman" panose="02020603050405020304" pitchFamily="18" charset="0"/>
                <a:cs typeface="Times New Roman" panose="02020603050405020304" pitchFamily="18" charset="0"/>
              </a:rPr>
              <a:t>title_activity_send_mail</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android:theme</a:t>
            </a:r>
            <a:r>
              <a:rPr lang="en-US" dirty="0">
                <a:latin typeface="Times New Roman" panose="02020603050405020304" pitchFamily="18" charset="0"/>
                <a:cs typeface="Times New Roman" panose="02020603050405020304" pitchFamily="18" charset="0"/>
              </a:rPr>
              <a:t>="@style/</a:t>
            </a:r>
            <a:r>
              <a:rPr lang="en-US" dirty="0" err="1">
                <a:latin typeface="Times New Roman" panose="02020603050405020304" pitchFamily="18" charset="0"/>
                <a:cs typeface="Times New Roman" panose="02020603050405020304" pitchFamily="18" charset="0"/>
              </a:rPr>
              <a:t>Theme.EmailApplication</a:t>
            </a:r>
            <a:r>
              <a:rPr lang="en-US" dirty="0">
                <a:latin typeface="Times New Roman" panose="02020603050405020304" pitchFamily="18" charset="0"/>
                <a:cs typeface="Times New Roman" panose="02020603050405020304" pitchFamily="18" charset="0"/>
              </a:rPr>
              <a:t>" /&gt;</a:t>
            </a:r>
          </a:p>
          <a:p>
            <a:r>
              <a:rPr lang="en-US" dirty="0">
                <a:latin typeface="Times New Roman" panose="02020603050405020304" pitchFamily="18" charset="0"/>
                <a:cs typeface="Times New Roman" panose="02020603050405020304" pitchFamily="18" charset="0"/>
              </a:rPr>
              <a:t>        &lt;activity</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LoginActivity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android:exported</a:t>
            </a:r>
            <a:r>
              <a:rPr lang="en-US" dirty="0">
                <a:latin typeface="Times New Roman" panose="02020603050405020304" pitchFamily="18" charset="0"/>
                <a:cs typeface="Times New Roman" panose="02020603050405020304" pitchFamily="18" charset="0"/>
              </a:rPr>
              <a:t>="true"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android:label</a:t>
            </a:r>
            <a:r>
              <a:rPr lang="en-US" dirty="0">
                <a:latin typeface="Times New Roman" panose="02020603050405020304" pitchFamily="18" charset="0"/>
                <a:cs typeface="Times New Roman" panose="02020603050405020304" pitchFamily="18" charset="0"/>
              </a:rPr>
              <a:t>="@string/</a:t>
            </a:r>
            <a:r>
              <a:rPr lang="en-US" dirty="0" err="1">
                <a:latin typeface="Times New Roman" panose="02020603050405020304" pitchFamily="18" charset="0"/>
                <a:cs typeface="Times New Roman" panose="02020603050405020304" pitchFamily="18" charset="0"/>
              </a:rPr>
              <a:t>app_name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android:theme</a:t>
            </a:r>
            <a:r>
              <a:rPr lang="en-US" dirty="0">
                <a:latin typeface="Times New Roman" panose="02020603050405020304" pitchFamily="18" charset="0"/>
                <a:cs typeface="Times New Roman" panose="02020603050405020304" pitchFamily="18" charset="0"/>
              </a:rPr>
              <a:t>="@style/</a:t>
            </a:r>
            <a:r>
              <a:rPr lang="en-US" dirty="0" err="1">
                <a:latin typeface="Times New Roman" panose="02020603050405020304" pitchFamily="18" charset="0"/>
                <a:cs typeface="Times New Roman" panose="02020603050405020304" pitchFamily="18" charset="0"/>
              </a:rPr>
              <a:t>Theme.EmailApplication</a:t>
            </a:r>
            <a:r>
              <a:rPr lang="en-US" dirty="0">
                <a:latin typeface="Times New Roman" panose="02020603050405020304" pitchFamily="18" charset="0"/>
                <a:cs typeface="Times New Roman" panose="02020603050405020304" pitchFamily="18" charset="0"/>
              </a:rPr>
              <a:t>" &gt;</a:t>
            </a:r>
          </a:p>
          <a:p>
            <a:r>
              <a:rPr lang="en-US" dirty="0">
                <a:latin typeface="Times New Roman" panose="02020603050405020304" pitchFamily="18" charset="0"/>
                <a:cs typeface="Times New Roman" panose="02020603050405020304" pitchFamily="18" charset="0"/>
              </a:rPr>
              <a:t>            &lt;intent-filter&gt;</a:t>
            </a:r>
          </a:p>
          <a:p>
            <a:r>
              <a:rPr lang="en-US" dirty="0">
                <a:latin typeface="Times New Roman" panose="02020603050405020304" pitchFamily="18" charset="0"/>
                <a:cs typeface="Times New Roman" panose="02020603050405020304" pitchFamily="18" charset="0"/>
              </a:rPr>
              <a:t>                &lt;action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android.intent.action.MAIN</a:t>
            </a:r>
            <a:r>
              <a:rPr lang="en-US" dirty="0">
                <a:latin typeface="Times New Roman" panose="02020603050405020304" pitchFamily="18" charset="0"/>
                <a:cs typeface="Times New Roman" panose="02020603050405020304" pitchFamily="18" charset="0"/>
              </a:rPr>
              <a:t>" /&gt;</a:t>
            </a:r>
          </a:p>
          <a:p>
            <a:r>
              <a:rPr lang="en-US" dirty="0">
                <a:latin typeface="Times New Roman" panose="02020603050405020304" pitchFamily="18" charset="0"/>
                <a:cs typeface="Times New Roman" panose="02020603050405020304" pitchFamily="18" charset="0"/>
              </a:rPr>
              <a:t>                &lt;category </a:t>
            </a:r>
            <a:r>
              <a:rPr lang="en-US" dirty="0" err="1">
                <a:latin typeface="Times New Roman" panose="02020603050405020304" pitchFamily="18" charset="0"/>
                <a:cs typeface="Times New Roman" panose="02020603050405020304" pitchFamily="18" charset="0"/>
              </a:rPr>
              <a:t>android:name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android.intent.category.LAUNCHER</a:t>
            </a:r>
            <a:r>
              <a:rPr lang="en-US" dirty="0">
                <a:latin typeface="Times New Roman" panose="02020603050405020304" pitchFamily="18" charset="0"/>
                <a:cs typeface="Times New Roman" panose="02020603050405020304" pitchFamily="18" charset="0"/>
              </a:rPr>
              <a:t>" /&gt;</a:t>
            </a:r>
          </a:p>
          <a:p>
            <a:r>
              <a:rPr lang="en-US" dirty="0">
                <a:latin typeface="Times New Roman" panose="02020603050405020304" pitchFamily="18" charset="0"/>
                <a:cs typeface="Times New Roman" panose="02020603050405020304" pitchFamily="18" charset="0"/>
              </a:rPr>
              <a:t>            &lt;/intent-filter&gt;</a:t>
            </a:r>
          </a:p>
          <a:p>
            <a:r>
              <a:rPr lang="en-US" dirty="0">
                <a:latin typeface="Times New Roman" panose="02020603050405020304" pitchFamily="18" charset="0"/>
                <a:cs typeface="Times New Roman" panose="02020603050405020304" pitchFamily="18" charset="0"/>
              </a:rPr>
              <a:t>        &lt;/activity&gt;</a:t>
            </a:r>
          </a:p>
          <a:p>
            <a:r>
              <a:rPr lang="en-US" dirty="0">
                <a:latin typeface="Times New Roman" panose="02020603050405020304" pitchFamily="18" charset="0"/>
                <a:cs typeface="Times New Roman" panose="02020603050405020304" pitchFamily="18" charset="0"/>
              </a:rPr>
              <a:t>    &lt;/application&gt;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&lt;/manifest&gt;</a:t>
            </a:r>
          </a:p>
        </p:txBody>
      </p:sp>
    </p:spTree>
    <p:extLst>
      <p:ext uri="{BB962C8B-B14F-4D97-AF65-F5344CB8AC3E}">
        <p14:creationId xmlns:p14="http://schemas.microsoft.com/office/powerpoint/2010/main" val="94400197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F4B379-F690-48DC-ABC1-4211F0EECC2B}"/>
              </a:ext>
            </a:extLst>
          </p:cNvPr>
          <p:cNvSpPr txBox="1"/>
          <p:nvPr/>
        </p:nvSpPr>
        <p:spPr>
          <a:xfrm>
            <a:off x="434109" y="847899"/>
            <a:ext cx="9042400" cy="313932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&lt;?xml version="1.0" encoding="utf-8"?&gt;</a:t>
            </a:r>
          </a:p>
          <a:p>
            <a:r>
              <a:rPr lang="en-US" dirty="0">
                <a:latin typeface="Times New Roman" panose="02020603050405020304" pitchFamily="18" charset="0"/>
                <a:cs typeface="Times New Roman" panose="02020603050405020304" pitchFamily="18" charset="0"/>
              </a:rPr>
              <a:t>&lt;font-family</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xmlns:app</a:t>
            </a:r>
            <a:r>
              <a:rPr lang="en-US" dirty="0">
                <a:latin typeface="Times New Roman" panose="02020603050405020304" pitchFamily="18" charset="0"/>
                <a:cs typeface="Times New Roman" panose="02020603050405020304" pitchFamily="18" charset="0"/>
              </a:rPr>
              <a:t>="http://schemas.android.com/</a:t>
            </a:r>
            <a:r>
              <a:rPr lang="en-US" dirty="0" err="1">
                <a:latin typeface="Times New Roman" panose="02020603050405020304" pitchFamily="18" charset="0"/>
                <a:cs typeface="Times New Roman" panose="02020603050405020304" pitchFamily="18" charset="0"/>
              </a:rPr>
              <a:t>apk</a:t>
            </a:r>
            <a:r>
              <a:rPr lang="en-US" dirty="0">
                <a:latin typeface="Times New Roman" panose="02020603050405020304" pitchFamily="18" charset="0"/>
                <a:cs typeface="Times New Roman" panose="02020603050405020304" pitchFamily="18" charset="0"/>
              </a:rPr>
              <a:t>/res-auto"</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app:fontProviderAuthority</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com.google.android.gms.fonts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app:fontProviderPackage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com.google.android.gms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app:fontProviderQuery</a:t>
            </a:r>
            <a:r>
              <a:rPr lang="en-US" dirty="0">
                <a:latin typeface="Times New Roman" panose="02020603050405020304" pitchFamily="18" charset="0"/>
                <a:cs typeface="Times New Roman" panose="02020603050405020304" pitchFamily="18" charset="0"/>
              </a:rPr>
              <a:t>="Rubik"</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app:fontProviderCerts</a:t>
            </a:r>
            <a:r>
              <a:rPr lang="en-US" dirty="0">
                <a:latin typeface="Times New Roman" panose="02020603050405020304" pitchFamily="18" charset="0"/>
                <a:cs typeface="Times New Roman" panose="02020603050405020304" pitchFamily="18" charset="0"/>
              </a:rPr>
              <a:t>="@array/</a:t>
            </a:r>
            <a:r>
              <a:rPr lang="en-US" dirty="0" err="1">
                <a:latin typeface="Times New Roman" panose="02020603050405020304" pitchFamily="18" charset="0"/>
                <a:cs typeface="Times New Roman" panose="02020603050405020304" pitchFamily="18" charset="0"/>
              </a:rPr>
              <a:t>com_google_android_gms_fonts_certs</a:t>
            </a:r>
            <a:r>
              <a:rPr lang="en-US" dirty="0">
                <a:latin typeface="Times New Roman" panose="02020603050405020304" pitchFamily="18" charset="0"/>
                <a:cs typeface="Times New Roman" panose="02020603050405020304" pitchFamily="18" charset="0"/>
              </a:rPr>
              <a:t>"&gt;</a:t>
            </a:r>
          </a:p>
          <a:p>
            <a:r>
              <a:rPr lang="en-US" dirty="0">
                <a:latin typeface="Times New Roman" panose="02020603050405020304" pitchFamily="18" charset="0"/>
                <a:cs typeface="Times New Roman" panose="02020603050405020304" pitchFamily="18" charset="0"/>
              </a:rPr>
              <a:t>&lt;/font-family&gt;</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80D1D068-3A4E-4EED-83FB-39CBF7F76D1E}"/>
              </a:ext>
            </a:extLst>
          </p:cNvPr>
          <p:cNvSpPr txBox="1"/>
          <p:nvPr/>
        </p:nvSpPr>
        <p:spPr>
          <a:xfrm>
            <a:off x="434109" y="216130"/>
            <a:ext cx="2358967" cy="646331"/>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FONT   </a:t>
            </a:r>
          </a:p>
          <a:p>
            <a:r>
              <a:rPr lang="en-IN" b="1" i="0" dirty="0">
                <a:solidFill>
                  <a:srgbClr val="1F2328"/>
                </a:solidFill>
                <a:effectLst/>
                <a:latin typeface="Times New Roman" panose="02020603050405020304" pitchFamily="18" charset="0"/>
                <a:cs typeface="Times New Roman" panose="02020603050405020304" pitchFamily="18" charset="0"/>
              </a:rPr>
              <a:t>rubik.xml</a:t>
            </a:r>
            <a:r>
              <a:rPr lang="en-IN" b="1" dirty="0">
                <a:latin typeface="Times New Roman" panose="02020603050405020304" pitchFamily="18" charset="0"/>
                <a:cs typeface="Times New Roman" panose="02020603050405020304" pitchFamily="18" charset="0"/>
              </a:rPr>
              <a:t> </a:t>
            </a:r>
          </a:p>
        </p:txBody>
      </p:sp>
      <p:sp>
        <p:nvSpPr>
          <p:cNvPr id="10" name="TextBox 9">
            <a:extLst>
              <a:ext uri="{FF2B5EF4-FFF2-40B4-BE49-F238E27FC236}">
                <a16:creationId xmlns:a16="http://schemas.microsoft.com/office/drawing/2014/main" id="{C076878B-8CD1-B5F1-5779-2061CDFF42A6}"/>
              </a:ext>
            </a:extLst>
          </p:cNvPr>
          <p:cNvSpPr txBox="1"/>
          <p:nvPr/>
        </p:nvSpPr>
        <p:spPr>
          <a:xfrm>
            <a:off x="434109" y="3156223"/>
            <a:ext cx="2269375" cy="646331"/>
          </a:xfrm>
          <a:prstGeom prst="rect">
            <a:avLst/>
          </a:prstGeom>
          <a:noFill/>
        </p:spPr>
        <p:txBody>
          <a:bodyPr wrap="square" rtlCol="0">
            <a:spAutoFit/>
          </a:bodyPr>
          <a:lstStyle/>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rubik_bold.xml</a:t>
            </a:r>
          </a:p>
        </p:txBody>
      </p:sp>
      <p:sp>
        <p:nvSpPr>
          <p:cNvPr id="12" name="TextBox 11">
            <a:extLst>
              <a:ext uri="{FF2B5EF4-FFF2-40B4-BE49-F238E27FC236}">
                <a16:creationId xmlns:a16="http://schemas.microsoft.com/office/drawing/2014/main" id="{BA4C535C-DE17-0001-5B2D-D92B8951748F}"/>
              </a:ext>
            </a:extLst>
          </p:cNvPr>
          <p:cNvSpPr txBox="1"/>
          <p:nvPr/>
        </p:nvSpPr>
        <p:spPr>
          <a:xfrm>
            <a:off x="881149" y="3508930"/>
            <a:ext cx="5652655" cy="2862322"/>
          </a:xfrm>
          <a:prstGeom prst="rect">
            <a:avLst/>
          </a:prstGeom>
          <a:noFill/>
        </p:spPr>
        <p:txBody>
          <a:bodyPr wrap="square" rtlCol="0">
            <a:spAutoFit/>
          </a:bodyPr>
          <a:lstStyle/>
          <a:p>
            <a:endParaRPr lang="en-US" dirty="0"/>
          </a:p>
          <a:p>
            <a:r>
              <a:rPr lang="en-US" dirty="0"/>
              <a:t>&lt;?xml version="1.0" encoding="utf-8"?&gt;</a:t>
            </a:r>
          </a:p>
          <a:p>
            <a:r>
              <a:rPr lang="en-US" dirty="0"/>
              <a:t>&lt;font-family</a:t>
            </a:r>
          </a:p>
          <a:p>
            <a:r>
              <a:rPr lang="en-US" dirty="0"/>
              <a:t>    </a:t>
            </a:r>
            <a:r>
              <a:rPr lang="en-US" dirty="0" err="1"/>
              <a:t>xmlns:app</a:t>
            </a:r>
            <a:r>
              <a:rPr lang="en-US" dirty="0"/>
              <a:t>="http://schemas.android.com/</a:t>
            </a:r>
            <a:r>
              <a:rPr lang="en-US" dirty="0" err="1"/>
              <a:t>apk</a:t>
            </a:r>
            <a:r>
              <a:rPr lang="en-US" dirty="0"/>
              <a:t>/res-auto"</a:t>
            </a:r>
          </a:p>
          <a:p>
            <a:r>
              <a:rPr lang="en-US" dirty="0"/>
              <a:t>    </a:t>
            </a:r>
            <a:r>
              <a:rPr lang="en-US" dirty="0" err="1"/>
              <a:t>app:fontProviderAuthority</a:t>
            </a:r>
            <a:r>
              <a:rPr lang="en-US" dirty="0"/>
              <a:t>="</a:t>
            </a:r>
            <a:r>
              <a:rPr lang="en-US" dirty="0" err="1"/>
              <a:t>com.google.android.gms.fonts</a:t>
            </a:r>
            <a:r>
              <a:rPr lang="en-US" dirty="0"/>
              <a:t>"</a:t>
            </a:r>
          </a:p>
          <a:p>
            <a:r>
              <a:rPr lang="en-US" dirty="0"/>
              <a:t>    </a:t>
            </a:r>
            <a:endParaRPr lang="en-IN" dirty="0"/>
          </a:p>
        </p:txBody>
      </p:sp>
    </p:spTree>
    <p:extLst>
      <p:ext uri="{BB962C8B-B14F-4D97-AF65-F5344CB8AC3E}">
        <p14:creationId xmlns:p14="http://schemas.microsoft.com/office/powerpoint/2010/main" val="85391252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AD3793-4DCD-4C93-88A2-3ECA9258C25F}"/>
              </a:ext>
            </a:extLst>
          </p:cNvPr>
          <p:cNvSpPr txBox="1"/>
          <p:nvPr/>
        </p:nvSpPr>
        <p:spPr>
          <a:xfrm>
            <a:off x="88900" y="114300"/>
            <a:ext cx="11645900" cy="5078313"/>
          </a:xfrm>
          <a:prstGeom prst="rect">
            <a:avLst/>
          </a:prstGeom>
          <a:noFill/>
        </p:spPr>
        <p:txBody>
          <a:bodyPr wrap="square">
            <a:spAutoFit/>
          </a:bodyPr>
          <a:lstStyle/>
          <a:p>
            <a:r>
              <a:rPr lang="en-US" dirty="0"/>
              <a:t> </a:t>
            </a:r>
            <a:r>
              <a:rPr lang="en-US" dirty="0" err="1"/>
              <a:t>app:fontProviderPackage</a:t>
            </a:r>
            <a:r>
              <a:rPr lang="en-US" dirty="0"/>
              <a:t>="</a:t>
            </a:r>
            <a:r>
              <a:rPr lang="en-US" dirty="0" err="1"/>
              <a:t>com.google.android.gms</a:t>
            </a:r>
            <a:r>
              <a:rPr lang="en-US" dirty="0"/>
              <a:t>"</a:t>
            </a:r>
          </a:p>
          <a:p>
            <a:r>
              <a:rPr lang="en-US" dirty="0"/>
              <a:t>    </a:t>
            </a:r>
            <a:r>
              <a:rPr lang="en-US" dirty="0" err="1"/>
              <a:t>app:fontProviderQuery</a:t>
            </a:r>
            <a:r>
              <a:rPr lang="en-US" dirty="0"/>
              <a:t>="name=</a:t>
            </a:r>
            <a:r>
              <a:rPr lang="en-US" dirty="0" err="1"/>
              <a:t>Rubik&amp;amp;weight</a:t>
            </a:r>
            <a:r>
              <a:rPr lang="en-US" dirty="0"/>
              <a:t>=700"</a:t>
            </a:r>
          </a:p>
          <a:p>
            <a:r>
              <a:rPr lang="en-US" dirty="0"/>
              <a:t>    </a:t>
            </a:r>
            <a:r>
              <a:rPr lang="en-US" dirty="0" err="1"/>
              <a:t>app:fontProviderCerts</a:t>
            </a:r>
            <a:r>
              <a:rPr lang="en-US" dirty="0"/>
              <a:t>="@array/</a:t>
            </a:r>
            <a:r>
              <a:rPr lang="en-US" dirty="0" err="1"/>
              <a:t>com_google_android_gms_fonts_certs</a:t>
            </a:r>
            <a:r>
              <a:rPr lang="en-US" dirty="0"/>
              <a:t>"&gt;</a:t>
            </a:r>
          </a:p>
          <a:p>
            <a:r>
              <a:rPr lang="en-US" dirty="0"/>
              <a:t>&lt;/font-family&gt;</a:t>
            </a:r>
          </a:p>
          <a:p>
            <a:endParaRPr lang="en-US" dirty="0"/>
          </a:p>
          <a:p>
            <a:r>
              <a:rPr lang="en-IN" b="1" i="0" dirty="0">
                <a:solidFill>
                  <a:srgbClr val="1F2328"/>
                </a:solidFill>
                <a:effectLst/>
                <a:latin typeface="-apple-system"/>
              </a:rPr>
              <a:t>rubik_medium.xml</a:t>
            </a:r>
          </a:p>
          <a:p>
            <a:endParaRPr lang="en-IN" dirty="0"/>
          </a:p>
          <a:p>
            <a:r>
              <a:rPr lang="en-US" dirty="0"/>
              <a:t>        &lt;?xml version="1.0" encoding="utf-8"?&gt;</a:t>
            </a:r>
          </a:p>
          <a:p>
            <a:r>
              <a:rPr lang="en-US" dirty="0"/>
              <a:t>&lt;font-family</a:t>
            </a:r>
          </a:p>
          <a:p>
            <a:r>
              <a:rPr lang="en-US" dirty="0"/>
              <a:t>    </a:t>
            </a:r>
            <a:r>
              <a:rPr lang="en-US" dirty="0" err="1"/>
              <a:t>xmlns:app</a:t>
            </a:r>
            <a:r>
              <a:rPr lang="en-US" dirty="0"/>
              <a:t>="http://schemas.android.com/</a:t>
            </a:r>
            <a:r>
              <a:rPr lang="en-US" dirty="0" err="1"/>
              <a:t>apk</a:t>
            </a:r>
            <a:r>
              <a:rPr lang="en-US" dirty="0"/>
              <a:t>/res-auto"</a:t>
            </a:r>
          </a:p>
          <a:p>
            <a:r>
              <a:rPr lang="en-US" dirty="0"/>
              <a:t>    </a:t>
            </a:r>
            <a:r>
              <a:rPr lang="en-US" dirty="0" err="1"/>
              <a:t>app:fontProviderAuthority</a:t>
            </a:r>
            <a:r>
              <a:rPr lang="en-US" dirty="0"/>
              <a:t>="</a:t>
            </a:r>
            <a:r>
              <a:rPr lang="en-US" dirty="0" err="1"/>
              <a:t>com.google.android.gms.fonts</a:t>
            </a:r>
            <a:r>
              <a:rPr lang="en-US" dirty="0"/>
              <a:t>"</a:t>
            </a:r>
          </a:p>
          <a:p>
            <a:r>
              <a:rPr lang="en-US" dirty="0"/>
              <a:t>    </a:t>
            </a:r>
            <a:r>
              <a:rPr lang="en-US" dirty="0" err="1"/>
              <a:t>app:fontProviderPackage</a:t>
            </a:r>
            <a:r>
              <a:rPr lang="en-US" dirty="0"/>
              <a:t>="</a:t>
            </a:r>
            <a:r>
              <a:rPr lang="en-US" dirty="0" err="1"/>
              <a:t>com.google.android.gms</a:t>
            </a:r>
            <a:r>
              <a:rPr lang="en-US" dirty="0"/>
              <a:t>"</a:t>
            </a:r>
          </a:p>
          <a:p>
            <a:r>
              <a:rPr lang="en-US" dirty="0"/>
              <a:t>    </a:t>
            </a:r>
            <a:r>
              <a:rPr lang="en-US" dirty="0" err="1"/>
              <a:t>app:fontProviderQuery</a:t>
            </a:r>
            <a:r>
              <a:rPr lang="en-US" dirty="0"/>
              <a:t>="name=</a:t>
            </a:r>
            <a:r>
              <a:rPr lang="en-US" dirty="0" err="1"/>
              <a:t>Rubik&amp;amp;weight</a:t>
            </a:r>
            <a:r>
              <a:rPr lang="en-US" dirty="0"/>
              <a:t>=500"</a:t>
            </a:r>
          </a:p>
          <a:p>
            <a:r>
              <a:rPr lang="en-US" dirty="0"/>
              <a:t>    </a:t>
            </a:r>
            <a:r>
              <a:rPr lang="en-US" dirty="0" err="1"/>
              <a:t>app:fontProviderCerts</a:t>
            </a:r>
            <a:r>
              <a:rPr lang="en-US" dirty="0"/>
              <a:t>="@array/</a:t>
            </a:r>
            <a:r>
              <a:rPr lang="en-US" dirty="0" err="1"/>
              <a:t>com_google_android_gms_fonts_certs</a:t>
            </a:r>
            <a:r>
              <a:rPr lang="en-US" dirty="0"/>
              <a:t>"&gt;</a:t>
            </a:r>
          </a:p>
          <a:p>
            <a:r>
              <a:rPr lang="en-US" dirty="0"/>
              <a:t>&lt;/font-family&gt;</a:t>
            </a:r>
          </a:p>
          <a:p>
            <a:endParaRPr lang="en-US" dirty="0"/>
          </a:p>
          <a:p>
            <a:endParaRPr lang="en-US" dirty="0"/>
          </a:p>
          <a:p>
            <a:r>
              <a:rPr lang="en-US" dirty="0"/>
              <a:t> </a:t>
            </a:r>
          </a:p>
        </p:txBody>
      </p:sp>
    </p:spTree>
    <p:extLst>
      <p:ext uri="{BB962C8B-B14F-4D97-AF65-F5344CB8AC3E}">
        <p14:creationId xmlns:p14="http://schemas.microsoft.com/office/powerpoint/2010/main" val="3910902669"/>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65B4F9-28BA-4427-BC2A-5527DFD858B6}"/>
              </a:ext>
            </a:extLst>
          </p:cNvPr>
          <p:cNvSpPr txBox="1"/>
          <p:nvPr/>
        </p:nvSpPr>
        <p:spPr>
          <a:xfrm>
            <a:off x="0" y="0"/>
            <a:ext cx="9144000" cy="6740307"/>
          </a:xfrm>
          <a:prstGeom prst="rect">
            <a:avLst/>
          </a:prstGeom>
          <a:noFill/>
        </p:spPr>
        <p:txBody>
          <a:bodyPr wrap="square">
            <a:spAutoFit/>
          </a:bodyPr>
          <a:lstStyle/>
          <a:p>
            <a:r>
              <a:rPr lang="en-US" dirty="0"/>
              <a:t>    </a:t>
            </a:r>
            <a:r>
              <a:rPr lang="en-US" b="1" dirty="0">
                <a:latin typeface="Times New Roman" panose="02020603050405020304" pitchFamily="18" charset="0"/>
                <a:cs typeface="Times New Roman" panose="02020603050405020304" pitchFamily="18" charset="0"/>
              </a:rPr>
              <a:t>LAYOUT</a:t>
            </a:r>
            <a:r>
              <a:rPr lang="en-US" dirty="0"/>
              <a:t>   </a:t>
            </a:r>
          </a:p>
          <a:p>
            <a:endParaRPr lang="en-IN" b="1" i="0" dirty="0">
              <a:solidFill>
                <a:srgbClr val="1F2328"/>
              </a:solidFill>
              <a:effectLst/>
              <a:latin typeface="-apple-system"/>
            </a:endParaRPr>
          </a:p>
          <a:p>
            <a:r>
              <a:rPr lang="en-IN" b="1" i="0" dirty="0">
                <a:solidFill>
                  <a:srgbClr val="1F2328"/>
                </a:solidFill>
                <a:effectLst/>
                <a:latin typeface="-apple-system"/>
              </a:rPr>
              <a:t>activity_main.xml</a:t>
            </a:r>
            <a:endParaRPr lang="en-US" dirty="0"/>
          </a:p>
          <a:p>
            <a:endParaRPr lang="en-US" dirty="0"/>
          </a:p>
          <a:p>
            <a:r>
              <a:rPr lang="en-US" dirty="0"/>
              <a:t> &lt;?xml version="1.0" encoding="utf-8"?&gt;</a:t>
            </a:r>
          </a:p>
          <a:p>
            <a:r>
              <a:rPr lang="en-US" dirty="0"/>
              <a:t>&lt;layout</a:t>
            </a:r>
          </a:p>
          <a:p>
            <a:r>
              <a:rPr lang="en-US" dirty="0"/>
              <a:t>    </a:t>
            </a:r>
            <a:r>
              <a:rPr lang="en-US" dirty="0" err="1"/>
              <a:t>xmlns:android</a:t>
            </a:r>
            <a:r>
              <a:rPr lang="en-US" dirty="0"/>
              <a:t>="http://schemas.android.com/</a:t>
            </a:r>
            <a:r>
              <a:rPr lang="en-US" dirty="0" err="1"/>
              <a:t>apk</a:t>
            </a:r>
            <a:r>
              <a:rPr lang="en-US" dirty="0"/>
              <a:t>/res/android"</a:t>
            </a:r>
          </a:p>
          <a:p>
            <a:r>
              <a:rPr lang="en-US" dirty="0"/>
              <a:t>    </a:t>
            </a:r>
            <a:r>
              <a:rPr lang="en-US" dirty="0" err="1"/>
              <a:t>xmlns:app</a:t>
            </a:r>
            <a:r>
              <a:rPr lang="en-US" dirty="0"/>
              <a:t>="http://schemas.android.com/</a:t>
            </a:r>
            <a:r>
              <a:rPr lang="en-US" dirty="0" err="1"/>
              <a:t>apk</a:t>
            </a:r>
            <a:r>
              <a:rPr lang="en-US" dirty="0"/>
              <a:t>/res-auto"</a:t>
            </a:r>
          </a:p>
          <a:p>
            <a:r>
              <a:rPr lang="en-US" dirty="0"/>
              <a:t>    </a:t>
            </a:r>
            <a:r>
              <a:rPr lang="en-US" dirty="0" err="1"/>
              <a:t>xmlns:tools</a:t>
            </a:r>
            <a:r>
              <a:rPr lang="en-US" dirty="0"/>
              <a:t>="http://schemas.android.com/tools"&gt;</a:t>
            </a:r>
          </a:p>
          <a:p>
            <a:endParaRPr lang="en-US" dirty="0"/>
          </a:p>
          <a:p>
            <a:r>
              <a:rPr lang="en-US" dirty="0"/>
              <a:t>  &lt;</a:t>
            </a:r>
            <a:r>
              <a:rPr lang="en-US" dirty="0" err="1"/>
              <a:t>LinearLayout</a:t>
            </a:r>
            <a:endParaRPr lang="en-US" dirty="0"/>
          </a:p>
          <a:p>
            <a:r>
              <a:rPr lang="en-US" dirty="0"/>
              <a:t>      </a:t>
            </a:r>
            <a:r>
              <a:rPr lang="en-US" dirty="0" err="1"/>
              <a:t>android:id</a:t>
            </a:r>
            <a:r>
              <a:rPr lang="en-US" dirty="0"/>
              <a:t>="@+id/root"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a:t>
            </a:r>
            <a:r>
              <a:rPr lang="en-US" dirty="0" err="1"/>
              <a:t>match_parent</a:t>
            </a:r>
            <a:r>
              <a:rPr lang="en-US" dirty="0"/>
              <a:t>"</a:t>
            </a:r>
          </a:p>
          <a:p>
            <a:r>
              <a:rPr lang="en-US" dirty="0"/>
              <a:t>      </a:t>
            </a:r>
            <a:r>
              <a:rPr lang="en-US" dirty="0" err="1"/>
              <a:t>android:orientation</a:t>
            </a:r>
            <a:r>
              <a:rPr lang="en-US" dirty="0"/>
              <a:t>="vertical"</a:t>
            </a:r>
          </a:p>
          <a:p>
            <a:r>
              <a:rPr lang="en-US" dirty="0"/>
              <a:t>      </a:t>
            </a:r>
            <a:r>
              <a:rPr lang="en-US" dirty="0" err="1"/>
              <a:t>app:layoutFullscreen</a:t>
            </a:r>
            <a:r>
              <a:rPr lang="en-US" dirty="0"/>
              <a:t>="@{true}"</a:t>
            </a:r>
          </a:p>
          <a:p>
            <a:r>
              <a:rPr lang="en-US" dirty="0"/>
              <a:t>      </a:t>
            </a:r>
            <a:r>
              <a:rPr lang="en-US" dirty="0" err="1"/>
              <a:t>tools:context</a:t>
            </a:r>
            <a:r>
              <a:rPr lang="en-US" dirty="0"/>
              <a:t>=".</a:t>
            </a:r>
            <a:r>
              <a:rPr lang="en-US" dirty="0" err="1"/>
              <a:t>ui.MainActivity</a:t>
            </a:r>
            <a:r>
              <a:rPr lang="en-US" dirty="0"/>
              <a:t>"&gt;</a:t>
            </a:r>
          </a:p>
          <a:p>
            <a:endParaRPr lang="en-US" dirty="0"/>
          </a:p>
          <a:p>
            <a:r>
              <a:rPr lang="en-US" dirty="0"/>
              <a:t>    &lt;fragment</a:t>
            </a:r>
          </a:p>
          <a:p>
            <a:r>
              <a:rPr lang="en-US" dirty="0"/>
              <a:t>        </a:t>
            </a:r>
            <a:r>
              <a:rPr lang="en-US" dirty="0" err="1"/>
              <a:t>android:id</a:t>
            </a:r>
            <a:r>
              <a:rPr lang="en-US" dirty="0"/>
              <a:t>="@+id/</a:t>
            </a:r>
            <a:r>
              <a:rPr lang="en-US" dirty="0" err="1"/>
              <a:t>nav_host</a:t>
            </a:r>
            <a:r>
              <a:rPr lang="en-US" dirty="0"/>
              <a:t>"</a:t>
            </a:r>
          </a:p>
          <a:p>
            <a:r>
              <a:rPr lang="en-US" dirty="0"/>
              <a:t>        </a:t>
            </a:r>
            <a:r>
              <a:rPr lang="en-US" dirty="0" err="1"/>
              <a:t>android:name</a:t>
            </a:r>
            <a:r>
              <a:rPr lang="en-US" dirty="0"/>
              <a:t>="</a:t>
            </a:r>
            <a:r>
              <a:rPr lang="en-US" dirty="0" err="1"/>
              <a:t>androidx.navigation.fragment.NavHostFragment</a:t>
            </a:r>
            <a:r>
              <a:rPr lang="en-US" dirty="0"/>
              <a:t>"</a:t>
            </a:r>
          </a:p>
          <a:p>
            <a:r>
              <a:rPr lang="en-US" dirty="0"/>
              <a:t>        </a:t>
            </a:r>
            <a:r>
              <a:rPr lang="en-US" dirty="0" err="1"/>
              <a:t>android:layout_width</a:t>
            </a:r>
            <a:r>
              <a:rPr lang="en-US" dirty="0"/>
              <a:t>="</a:t>
            </a:r>
            <a:r>
              <a:rPr lang="en-US" dirty="0" err="1"/>
              <a:t>match_parent</a:t>
            </a:r>
            <a:r>
              <a:rPr lang="en-US" dirty="0"/>
              <a:t>"</a:t>
            </a:r>
          </a:p>
          <a:p>
            <a:r>
              <a:rPr lang="en-US" dirty="0"/>
              <a:t>        </a:t>
            </a:r>
            <a:r>
              <a:rPr lang="en-US" dirty="0" err="1"/>
              <a:t>android:layout_height</a:t>
            </a:r>
            <a:r>
              <a:rPr lang="en-US" dirty="0"/>
              <a:t>="0dp"</a:t>
            </a:r>
          </a:p>
          <a:p>
            <a:r>
              <a:rPr lang="en-US" dirty="0"/>
              <a:t>        </a:t>
            </a:r>
          </a:p>
        </p:txBody>
      </p:sp>
    </p:spTree>
    <p:extLst>
      <p:ext uri="{BB962C8B-B14F-4D97-AF65-F5344CB8AC3E}">
        <p14:creationId xmlns:p14="http://schemas.microsoft.com/office/powerpoint/2010/main" val="398410807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TM02900688[[fn=Facet]]</Template>
  <TotalTime>230</TotalTime>
  <Words>3189</Words>
  <Application>Microsoft Office PowerPoint</Application>
  <PresentationFormat>Widescreen</PresentationFormat>
  <Paragraphs>400</Paragraphs>
  <Slides>21</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-apple-system</vt:lpstr>
      <vt:lpstr>Arial</vt:lpstr>
      <vt:lpstr>Times New Roman</vt:lpstr>
      <vt:lpstr>Trebuchet MS</vt:lpstr>
      <vt:lpstr>Wingdings</vt:lpstr>
      <vt:lpstr>Wingdings 3</vt:lpstr>
      <vt:lpstr>Facet</vt:lpstr>
      <vt:lpstr>     EMAIL APPLICATION</vt:lpstr>
      <vt:lpstr>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 SCORE RECORDER APP</dc:title>
  <dc:creator>KOLLATI SREE SAI SRAVANI</dc:creator>
  <cp:lastModifiedBy>Ramesh Krishnan</cp:lastModifiedBy>
  <cp:revision>16</cp:revision>
  <dcterms:created xsi:type="dcterms:W3CDTF">2024-03-18T04:06:37Z</dcterms:created>
  <dcterms:modified xsi:type="dcterms:W3CDTF">2024-11-22T10:58:14Z</dcterms:modified>
</cp:coreProperties>
</file>

<file path=docProps/thumbnail.jpeg>
</file>